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78" r:id="rId5"/>
  </p:sldMasterIdLst>
  <p:notesMasterIdLst>
    <p:notesMasterId r:id="rId31"/>
  </p:notesMasterIdLst>
  <p:handoutMasterIdLst>
    <p:handoutMasterId r:id="rId32"/>
  </p:handoutMasterIdLst>
  <p:sldIdLst>
    <p:sldId id="270" r:id="rId6"/>
    <p:sldId id="260" r:id="rId7"/>
    <p:sldId id="283" r:id="rId8"/>
    <p:sldId id="284" r:id="rId9"/>
    <p:sldId id="285" r:id="rId10"/>
    <p:sldId id="286" r:id="rId11"/>
    <p:sldId id="287" r:id="rId12"/>
    <p:sldId id="288" r:id="rId13"/>
    <p:sldId id="289" r:id="rId14"/>
    <p:sldId id="290" r:id="rId15"/>
    <p:sldId id="291" r:id="rId16"/>
    <p:sldId id="292" r:id="rId17"/>
    <p:sldId id="308" r:id="rId18"/>
    <p:sldId id="317" r:id="rId19"/>
    <p:sldId id="309" r:id="rId20"/>
    <p:sldId id="310" r:id="rId21"/>
    <p:sldId id="311" r:id="rId22"/>
    <p:sldId id="318" r:id="rId23"/>
    <p:sldId id="301" r:id="rId24"/>
    <p:sldId id="304" r:id="rId25"/>
    <p:sldId id="314" r:id="rId26"/>
    <p:sldId id="306" r:id="rId27"/>
    <p:sldId id="307" r:id="rId28"/>
    <p:sldId id="313" r:id="rId29"/>
    <p:sldId id="316" r:id="rId30"/>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ambria Math" panose="02040503050406030204" pitchFamily="18" charset="0"/>
      <p:regular r:id="rId39"/>
    </p:embeddedFont>
    <p:embeddedFont>
      <p:font typeface="Montserrat ExtraBold" panose="00000900000000000000" pitchFamily="2" charset="0"/>
      <p:bold r:id="rId40"/>
      <p:boldItalic r:id="rId41"/>
    </p:embeddedFont>
    <p:embeddedFont>
      <p:font typeface="Montserrat SemiBold" panose="00000700000000000000" pitchFamily="2" charset="0"/>
      <p:bold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54D"/>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EF2FAF-7923-4A06-BF50-E7CD17D3CC3A}" v="12" dt="2022-12-15T08:00:44.474"/>
    <p1510:client id="{7EED71E9-87A0-4073-950E-07E830777AD2}" v="6" dt="2023-09-19T14:55:41.95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5847" autoAdjust="0"/>
  </p:normalViewPr>
  <p:slideViewPr>
    <p:cSldViewPr snapToGrid="0" snapToObjects="1" showGuides="1">
      <p:cViewPr>
        <p:scale>
          <a:sx n="101" d="100"/>
          <a:sy n="101" d="100"/>
        </p:scale>
        <p:origin x="946" y="202"/>
      </p:cViewPr>
      <p:guideLst>
        <p:guide orient="horz" pos="1639"/>
        <p:guide pos="2888"/>
        <p:guide orient="horz" pos="1614"/>
        <p:guide pos="495"/>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S::nathalie.declercq@hogent.be::dcbd5312-c975-4b18-b051-fc96884b9fc8" providerId="AD" clId="Web-{7EED71E9-87A0-4073-950E-07E830777AD2}"/>
    <pc:docChg chg="modSld">
      <pc:chgData name="Nathalie Declercq" userId="S::nathalie.declercq@hogent.be::dcbd5312-c975-4b18-b051-fc96884b9fc8" providerId="AD" clId="Web-{7EED71E9-87A0-4073-950E-07E830777AD2}" dt="2023-09-19T14:55:41.957" v="5" actId="20577"/>
      <pc:docMkLst>
        <pc:docMk/>
      </pc:docMkLst>
      <pc:sldChg chg="modSp">
        <pc:chgData name="Nathalie Declercq" userId="S::nathalie.declercq@hogent.be::dcbd5312-c975-4b18-b051-fc96884b9fc8" providerId="AD" clId="Web-{7EED71E9-87A0-4073-950E-07E830777AD2}" dt="2023-09-19T14:55:41.957" v="5" actId="20577"/>
        <pc:sldMkLst>
          <pc:docMk/>
          <pc:sldMk cId="2125473145" sldId="260"/>
        </pc:sldMkLst>
        <pc:spChg chg="mod">
          <ac:chgData name="Nathalie Declercq" userId="S::nathalie.declercq@hogent.be::dcbd5312-c975-4b18-b051-fc96884b9fc8" providerId="AD" clId="Web-{7EED71E9-87A0-4073-950E-07E830777AD2}" dt="2023-09-19T14:55:41.957" v="5" actId="20577"/>
          <ac:spMkLst>
            <pc:docMk/>
            <pc:sldMk cId="2125473145" sldId="260"/>
            <ac:spMk id="10" creationId="{00000000-0000-0000-0000-000000000000}"/>
          </ac:spMkLst>
        </pc:spChg>
      </pc:sldChg>
      <pc:sldChg chg="modSp">
        <pc:chgData name="Nathalie Declercq" userId="S::nathalie.declercq@hogent.be::dcbd5312-c975-4b18-b051-fc96884b9fc8" providerId="AD" clId="Web-{7EED71E9-87A0-4073-950E-07E830777AD2}" dt="2023-09-19T14:54:24.549" v="1" actId="20577"/>
        <pc:sldMkLst>
          <pc:docMk/>
          <pc:sldMk cId="1136514241" sldId="270"/>
        </pc:sldMkLst>
        <pc:spChg chg="mod">
          <ac:chgData name="Nathalie Declercq" userId="S::nathalie.declercq@hogent.be::dcbd5312-c975-4b18-b051-fc96884b9fc8" providerId="AD" clId="Web-{7EED71E9-87A0-4073-950E-07E830777AD2}" dt="2023-09-19T14:54:24.549" v="1" actId="20577"/>
          <ac:spMkLst>
            <pc:docMk/>
            <pc:sldMk cId="1136514241" sldId="270"/>
            <ac:spMk id="32"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606537266" sldId="283"/>
        </pc:sldMkLst>
        <pc:spChg chg="mod">
          <ac:chgData name="Nathalie Declercq" userId="S::nathalie.declercq@hogent.be::dcbd5312-c975-4b18-b051-fc96884b9fc8" providerId="AD" clId="Web-{7EED71E9-87A0-4073-950E-07E830777AD2}" dt="2023-09-19T14:55:03.019" v="2"/>
          <ac:spMkLst>
            <pc:docMk/>
            <pc:sldMk cId="606537266" sldId="283"/>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84104697" sldId="284"/>
        </pc:sldMkLst>
        <pc:spChg chg="mod">
          <ac:chgData name="Nathalie Declercq" userId="S::nathalie.declercq@hogent.be::dcbd5312-c975-4b18-b051-fc96884b9fc8" providerId="AD" clId="Web-{7EED71E9-87A0-4073-950E-07E830777AD2}" dt="2023-09-19T14:55:03.019" v="2"/>
          <ac:spMkLst>
            <pc:docMk/>
            <pc:sldMk cId="84104697" sldId="284"/>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3083628184" sldId="285"/>
        </pc:sldMkLst>
        <pc:spChg chg="mod">
          <ac:chgData name="Nathalie Declercq" userId="S::nathalie.declercq@hogent.be::dcbd5312-c975-4b18-b051-fc96884b9fc8" providerId="AD" clId="Web-{7EED71E9-87A0-4073-950E-07E830777AD2}" dt="2023-09-19T14:55:03.019" v="2"/>
          <ac:spMkLst>
            <pc:docMk/>
            <pc:sldMk cId="3083628184" sldId="285"/>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4215010715" sldId="286"/>
        </pc:sldMkLst>
        <pc:spChg chg="mod">
          <ac:chgData name="Nathalie Declercq" userId="S::nathalie.declercq@hogent.be::dcbd5312-c975-4b18-b051-fc96884b9fc8" providerId="AD" clId="Web-{7EED71E9-87A0-4073-950E-07E830777AD2}" dt="2023-09-19T14:55:03.019" v="2"/>
          <ac:spMkLst>
            <pc:docMk/>
            <pc:sldMk cId="4215010715" sldId="286"/>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4142597555" sldId="287"/>
        </pc:sldMkLst>
        <pc:spChg chg="mod">
          <ac:chgData name="Nathalie Declercq" userId="S::nathalie.declercq@hogent.be::dcbd5312-c975-4b18-b051-fc96884b9fc8" providerId="AD" clId="Web-{7EED71E9-87A0-4073-950E-07E830777AD2}" dt="2023-09-19T14:55:03.019" v="2"/>
          <ac:spMkLst>
            <pc:docMk/>
            <pc:sldMk cId="4142597555" sldId="287"/>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2640243793" sldId="288"/>
        </pc:sldMkLst>
        <pc:spChg chg="mod">
          <ac:chgData name="Nathalie Declercq" userId="S::nathalie.declercq@hogent.be::dcbd5312-c975-4b18-b051-fc96884b9fc8" providerId="AD" clId="Web-{7EED71E9-87A0-4073-950E-07E830777AD2}" dt="2023-09-19T14:55:03.019" v="2"/>
          <ac:spMkLst>
            <pc:docMk/>
            <pc:sldMk cId="2640243793" sldId="288"/>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800665588" sldId="289"/>
        </pc:sldMkLst>
        <pc:spChg chg="mod">
          <ac:chgData name="Nathalie Declercq" userId="S::nathalie.declercq@hogent.be::dcbd5312-c975-4b18-b051-fc96884b9fc8" providerId="AD" clId="Web-{7EED71E9-87A0-4073-950E-07E830777AD2}" dt="2023-09-19T14:55:03.019" v="2"/>
          <ac:spMkLst>
            <pc:docMk/>
            <pc:sldMk cId="1800665588" sldId="289"/>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39100709" sldId="290"/>
        </pc:sldMkLst>
        <pc:spChg chg="mod">
          <ac:chgData name="Nathalie Declercq" userId="S::nathalie.declercq@hogent.be::dcbd5312-c975-4b18-b051-fc96884b9fc8" providerId="AD" clId="Web-{7EED71E9-87A0-4073-950E-07E830777AD2}" dt="2023-09-19T14:55:03.019" v="2"/>
          <ac:spMkLst>
            <pc:docMk/>
            <pc:sldMk cId="139100709" sldId="290"/>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3032375784" sldId="291"/>
        </pc:sldMkLst>
        <pc:spChg chg="mod">
          <ac:chgData name="Nathalie Declercq" userId="S::nathalie.declercq@hogent.be::dcbd5312-c975-4b18-b051-fc96884b9fc8" providerId="AD" clId="Web-{7EED71E9-87A0-4073-950E-07E830777AD2}" dt="2023-09-19T14:55:03.019" v="2"/>
          <ac:spMkLst>
            <pc:docMk/>
            <pc:sldMk cId="3032375784" sldId="291"/>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836132441" sldId="292"/>
        </pc:sldMkLst>
        <pc:spChg chg="mod">
          <ac:chgData name="Nathalie Declercq" userId="S::nathalie.declercq@hogent.be::dcbd5312-c975-4b18-b051-fc96884b9fc8" providerId="AD" clId="Web-{7EED71E9-87A0-4073-950E-07E830777AD2}" dt="2023-09-19T14:55:03.019" v="2"/>
          <ac:spMkLst>
            <pc:docMk/>
            <pc:sldMk cId="1836132441" sldId="292"/>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336853216" sldId="301"/>
        </pc:sldMkLst>
        <pc:spChg chg="mod">
          <ac:chgData name="Nathalie Declercq" userId="S::nathalie.declercq@hogent.be::dcbd5312-c975-4b18-b051-fc96884b9fc8" providerId="AD" clId="Web-{7EED71E9-87A0-4073-950E-07E830777AD2}" dt="2023-09-19T14:55:03.019" v="2"/>
          <ac:spMkLst>
            <pc:docMk/>
            <pc:sldMk cId="1336853216" sldId="301"/>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2050296223" sldId="304"/>
        </pc:sldMkLst>
        <pc:spChg chg="mod">
          <ac:chgData name="Nathalie Declercq" userId="S::nathalie.declercq@hogent.be::dcbd5312-c975-4b18-b051-fc96884b9fc8" providerId="AD" clId="Web-{7EED71E9-87A0-4073-950E-07E830777AD2}" dt="2023-09-19T14:55:03.019" v="2"/>
          <ac:spMkLst>
            <pc:docMk/>
            <pc:sldMk cId="2050296223" sldId="304"/>
            <ac:spMk id="2"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878438090" sldId="306"/>
        </pc:sldMkLst>
        <pc:spChg chg="mod">
          <ac:chgData name="Nathalie Declercq" userId="S::nathalie.declercq@hogent.be::dcbd5312-c975-4b18-b051-fc96884b9fc8" providerId="AD" clId="Web-{7EED71E9-87A0-4073-950E-07E830777AD2}" dt="2023-09-19T14:55:03.019" v="2"/>
          <ac:spMkLst>
            <pc:docMk/>
            <pc:sldMk cId="1878438090" sldId="306"/>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489182886" sldId="307"/>
        </pc:sldMkLst>
        <pc:spChg chg="mod">
          <ac:chgData name="Nathalie Declercq" userId="S::nathalie.declercq@hogent.be::dcbd5312-c975-4b18-b051-fc96884b9fc8" providerId="AD" clId="Web-{7EED71E9-87A0-4073-950E-07E830777AD2}" dt="2023-09-19T14:55:03.019" v="2"/>
          <ac:spMkLst>
            <pc:docMk/>
            <pc:sldMk cId="1489182886" sldId="307"/>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847956996" sldId="308"/>
        </pc:sldMkLst>
        <pc:spChg chg="mod">
          <ac:chgData name="Nathalie Declercq" userId="S::nathalie.declercq@hogent.be::dcbd5312-c975-4b18-b051-fc96884b9fc8" providerId="AD" clId="Web-{7EED71E9-87A0-4073-950E-07E830777AD2}" dt="2023-09-19T14:55:03.019" v="2"/>
          <ac:spMkLst>
            <pc:docMk/>
            <pc:sldMk cId="1847956996" sldId="308"/>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361337302" sldId="309"/>
        </pc:sldMkLst>
        <pc:spChg chg="mod">
          <ac:chgData name="Nathalie Declercq" userId="S::nathalie.declercq@hogent.be::dcbd5312-c975-4b18-b051-fc96884b9fc8" providerId="AD" clId="Web-{7EED71E9-87A0-4073-950E-07E830777AD2}" dt="2023-09-19T14:55:03.019" v="2"/>
          <ac:spMkLst>
            <pc:docMk/>
            <pc:sldMk cId="1361337302" sldId="309"/>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3499528857" sldId="310"/>
        </pc:sldMkLst>
        <pc:spChg chg="mod">
          <ac:chgData name="Nathalie Declercq" userId="S::nathalie.declercq@hogent.be::dcbd5312-c975-4b18-b051-fc96884b9fc8" providerId="AD" clId="Web-{7EED71E9-87A0-4073-950E-07E830777AD2}" dt="2023-09-19T14:55:03.019" v="2"/>
          <ac:spMkLst>
            <pc:docMk/>
            <pc:sldMk cId="3499528857" sldId="310"/>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3659487942" sldId="311"/>
        </pc:sldMkLst>
        <pc:spChg chg="mod">
          <ac:chgData name="Nathalie Declercq" userId="S::nathalie.declercq@hogent.be::dcbd5312-c975-4b18-b051-fc96884b9fc8" providerId="AD" clId="Web-{7EED71E9-87A0-4073-950E-07E830777AD2}" dt="2023-09-19T14:55:03.019" v="2"/>
          <ac:spMkLst>
            <pc:docMk/>
            <pc:sldMk cId="3659487942" sldId="311"/>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4269151888" sldId="312"/>
        </pc:sldMkLst>
        <pc:spChg chg="mod">
          <ac:chgData name="Nathalie Declercq" userId="S::nathalie.declercq@hogent.be::dcbd5312-c975-4b18-b051-fc96884b9fc8" providerId="AD" clId="Web-{7EED71E9-87A0-4073-950E-07E830777AD2}" dt="2023-09-19T14:55:03.019" v="2"/>
          <ac:spMkLst>
            <pc:docMk/>
            <pc:sldMk cId="4269151888" sldId="312"/>
            <ac:spMk id="9"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3620353346" sldId="313"/>
        </pc:sldMkLst>
        <pc:spChg chg="mod">
          <ac:chgData name="Nathalie Declercq" userId="S::nathalie.declercq@hogent.be::dcbd5312-c975-4b18-b051-fc96884b9fc8" providerId="AD" clId="Web-{7EED71E9-87A0-4073-950E-07E830777AD2}" dt="2023-09-19T14:55:03.019" v="2"/>
          <ac:spMkLst>
            <pc:docMk/>
            <pc:sldMk cId="3620353346" sldId="313"/>
            <ac:spMk id="2"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157550737" sldId="314"/>
        </pc:sldMkLst>
        <pc:spChg chg="mod">
          <ac:chgData name="Nathalie Declercq" userId="S::nathalie.declercq@hogent.be::dcbd5312-c975-4b18-b051-fc96884b9fc8" providerId="AD" clId="Web-{7EED71E9-87A0-4073-950E-07E830777AD2}" dt="2023-09-19T14:55:03.019" v="2"/>
          <ac:spMkLst>
            <pc:docMk/>
            <pc:sldMk cId="157550737" sldId="314"/>
            <ac:spMk id="2" creationId="{00000000-0000-0000-0000-000000000000}"/>
          </ac:spMkLst>
        </pc:spChg>
      </pc:sldChg>
      <pc:sldChg chg="modSp">
        <pc:chgData name="Nathalie Declercq" userId="S::nathalie.declercq@hogent.be::dcbd5312-c975-4b18-b051-fc96884b9fc8" providerId="AD" clId="Web-{7EED71E9-87A0-4073-950E-07E830777AD2}" dt="2023-09-19T14:55:03.019" v="2"/>
        <pc:sldMkLst>
          <pc:docMk/>
          <pc:sldMk cId="2516486238" sldId="316"/>
        </pc:sldMkLst>
        <pc:spChg chg="mod">
          <ac:chgData name="Nathalie Declercq" userId="S::nathalie.declercq@hogent.be::dcbd5312-c975-4b18-b051-fc96884b9fc8" providerId="AD" clId="Web-{7EED71E9-87A0-4073-950E-07E830777AD2}" dt="2023-09-19T14:55:03.019" v="2"/>
          <ac:spMkLst>
            <pc:docMk/>
            <pc:sldMk cId="2516486238" sldId="316"/>
            <ac:spMk id="2" creationId="{00000000-0000-0000-0000-000000000000}"/>
          </ac:spMkLst>
        </pc:spChg>
      </pc:sldChg>
    </pc:docChg>
  </pc:docChgLst>
  <pc:docChgLst>
    <pc:chgData name="Nathalie Declercq" userId="dcbd5312-c975-4b18-b051-fc96884b9fc8" providerId="ADAL" clId="{6CEF2FAF-7923-4A06-BF50-E7CD17D3CC3A}"/>
    <pc:docChg chg="undo custSel addSld delSld modSld sldOrd delMainMaster">
      <pc:chgData name="Nathalie Declercq" userId="dcbd5312-c975-4b18-b051-fc96884b9fc8" providerId="ADAL" clId="{6CEF2FAF-7923-4A06-BF50-E7CD17D3CC3A}" dt="2022-12-15T08:21:28.082" v="3275" actId="478"/>
      <pc:docMkLst>
        <pc:docMk/>
      </pc:docMkLst>
      <pc:sldChg chg="add del">
        <pc:chgData name="Nathalie Declercq" userId="dcbd5312-c975-4b18-b051-fc96884b9fc8" providerId="ADAL" clId="{6CEF2FAF-7923-4A06-BF50-E7CD17D3CC3A}" dt="2022-12-09T10:18:31.191" v="2392" actId="47"/>
        <pc:sldMkLst>
          <pc:docMk/>
          <pc:sldMk cId="1217533119" sldId="257"/>
        </pc:sldMkLst>
      </pc:sldChg>
      <pc:sldChg chg="add del">
        <pc:chgData name="Nathalie Declercq" userId="dcbd5312-c975-4b18-b051-fc96884b9fc8" providerId="ADAL" clId="{6CEF2FAF-7923-4A06-BF50-E7CD17D3CC3A}" dt="2022-12-09T10:18:32.378" v="2393" actId="47"/>
        <pc:sldMkLst>
          <pc:docMk/>
          <pc:sldMk cId="3381440356" sldId="258"/>
        </pc:sldMkLst>
      </pc:sldChg>
      <pc:sldChg chg="add del">
        <pc:chgData name="Nathalie Declercq" userId="dcbd5312-c975-4b18-b051-fc96884b9fc8" providerId="ADAL" clId="{6CEF2FAF-7923-4A06-BF50-E7CD17D3CC3A}" dt="2022-12-09T10:18:32.979" v="2394" actId="47"/>
        <pc:sldMkLst>
          <pc:docMk/>
          <pc:sldMk cId="770986505" sldId="259"/>
        </pc:sldMkLst>
      </pc:sldChg>
      <pc:sldChg chg="modSp mod">
        <pc:chgData name="Nathalie Declercq" userId="dcbd5312-c975-4b18-b051-fc96884b9fc8" providerId="ADAL" clId="{6CEF2FAF-7923-4A06-BF50-E7CD17D3CC3A}" dt="2022-12-12T12:48:35.642" v="3131"/>
        <pc:sldMkLst>
          <pc:docMk/>
          <pc:sldMk cId="2125473145" sldId="260"/>
        </pc:sldMkLst>
        <pc:spChg chg="mod">
          <ac:chgData name="Nathalie Declercq" userId="dcbd5312-c975-4b18-b051-fc96884b9fc8" providerId="ADAL" clId="{6CEF2FAF-7923-4A06-BF50-E7CD17D3CC3A}" dt="2022-12-12T12:48:35.642" v="3131"/>
          <ac:spMkLst>
            <pc:docMk/>
            <pc:sldMk cId="2125473145" sldId="260"/>
            <ac:spMk id="10" creationId="{00000000-0000-0000-0000-000000000000}"/>
          </ac:spMkLst>
        </pc:spChg>
      </pc:sldChg>
      <pc:sldChg chg="modSp add del mod">
        <pc:chgData name="Nathalie Declercq" userId="dcbd5312-c975-4b18-b051-fc96884b9fc8" providerId="ADAL" clId="{6CEF2FAF-7923-4A06-BF50-E7CD17D3CC3A}" dt="2022-12-15T08:00:59.013" v="3191" actId="47"/>
        <pc:sldMkLst>
          <pc:docMk/>
          <pc:sldMk cId="381420524" sldId="261"/>
        </pc:sldMkLst>
        <pc:spChg chg="mod">
          <ac:chgData name="Nathalie Declercq" userId="dcbd5312-c975-4b18-b051-fc96884b9fc8" providerId="ADAL" clId="{6CEF2FAF-7923-4A06-BF50-E7CD17D3CC3A}" dt="2022-12-04T17:33:53.047" v="2092"/>
          <ac:spMkLst>
            <pc:docMk/>
            <pc:sldMk cId="381420524" sldId="261"/>
            <ac:spMk id="3" creationId="{00000000-0000-0000-0000-000000000000}"/>
          </ac:spMkLst>
        </pc:spChg>
      </pc:sldChg>
      <pc:sldChg chg="modSp add del mod">
        <pc:chgData name="Nathalie Declercq" userId="dcbd5312-c975-4b18-b051-fc96884b9fc8" providerId="ADAL" clId="{6CEF2FAF-7923-4A06-BF50-E7CD17D3CC3A}" dt="2022-12-15T08:03:26.497" v="3196" actId="47"/>
        <pc:sldMkLst>
          <pc:docMk/>
          <pc:sldMk cId="3121762704" sldId="262"/>
        </pc:sldMkLst>
        <pc:spChg chg="mod">
          <ac:chgData name="Nathalie Declercq" userId="dcbd5312-c975-4b18-b051-fc96884b9fc8" providerId="ADAL" clId="{6CEF2FAF-7923-4A06-BF50-E7CD17D3CC3A}" dt="2022-12-04T17:33:53.047" v="2092"/>
          <ac:spMkLst>
            <pc:docMk/>
            <pc:sldMk cId="3121762704" sldId="262"/>
            <ac:spMk id="3" creationId="{00000000-0000-0000-0000-000000000000}"/>
          </ac:spMkLst>
        </pc:spChg>
      </pc:sldChg>
      <pc:sldChg chg="add del">
        <pc:chgData name="Nathalie Declercq" userId="dcbd5312-c975-4b18-b051-fc96884b9fc8" providerId="ADAL" clId="{6CEF2FAF-7923-4A06-BF50-E7CD17D3CC3A}" dt="2022-12-15T08:03:27.785" v="3197" actId="47"/>
        <pc:sldMkLst>
          <pc:docMk/>
          <pc:sldMk cId="1071390311" sldId="263"/>
        </pc:sldMkLst>
      </pc:sldChg>
      <pc:sldChg chg="add del">
        <pc:chgData name="Nathalie Declercq" userId="dcbd5312-c975-4b18-b051-fc96884b9fc8" providerId="ADAL" clId="{6CEF2FAF-7923-4A06-BF50-E7CD17D3CC3A}" dt="2022-12-15T08:10:49.067" v="3270" actId="47"/>
        <pc:sldMkLst>
          <pc:docMk/>
          <pc:sldMk cId="3482640696" sldId="264"/>
        </pc:sldMkLst>
      </pc:sldChg>
      <pc:sldChg chg="del">
        <pc:chgData name="Nathalie Declercq" userId="dcbd5312-c975-4b18-b051-fc96884b9fc8" providerId="ADAL" clId="{6CEF2FAF-7923-4A06-BF50-E7CD17D3CC3A}" dt="2022-12-02T07:39:32.950" v="0" actId="47"/>
        <pc:sldMkLst>
          <pc:docMk/>
          <pc:sldMk cId="148946960" sldId="282"/>
        </pc:sldMkLst>
      </pc:sldChg>
      <pc:sldChg chg="addSp delSp modSp mod modNotesTx">
        <pc:chgData name="Nathalie Declercq" userId="dcbd5312-c975-4b18-b051-fc96884b9fc8" providerId="ADAL" clId="{6CEF2FAF-7923-4A06-BF50-E7CD17D3CC3A}" dt="2022-12-04T16:15:36.586" v="950" actId="6549"/>
        <pc:sldMkLst>
          <pc:docMk/>
          <pc:sldMk cId="606537266" sldId="283"/>
        </pc:sldMkLst>
        <pc:spChg chg="mod">
          <ac:chgData name="Nathalie Declercq" userId="dcbd5312-c975-4b18-b051-fc96884b9fc8" providerId="ADAL" clId="{6CEF2FAF-7923-4A06-BF50-E7CD17D3CC3A}" dt="2022-12-02T07:43:39.667" v="21" actId="1076"/>
          <ac:spMkLst>
            <pc:docMk/>
            <pc:sldMk cId="606537266" sldId="283"/>
            <ac:spMk id="9" creationId="{00000000-0000-0000-0000-000000000000}"/>
          </ac:spMkLst>
        </pc:spChg>
        <pc:spChg chg="mod">
          <ac:chgData name="Nathalie Declercq" userId="dcbd5312-c975-4b18-b051-fc96884b9fc8" providerId="ADAL" clId="{6CEF2FAF-7923-4A06-BF50-E7CD17D3CC3A}" dt="2022-12-02T07:43:51.542" v="23" actId="14100"/>
          <ac:spMkLst>
            <pc:docMk/>
            <pc:sldMk cId="606537266" sldId="283"/>
            <ac:spMk id="11" creationId="{00000000-0000-0000-0000-000000000000}"/>
          </ac:spMkLst>
        </pc:spChg>
        <pc:picChg chg="del">
          <ac:chgData name="Nathalie Declercq" userId="dcbd5312-c975-4b18-b051-fc96884b9fc8" providerId="ADAL" clId="{6CEF2FAF-7923-4A06-BF50-E7CD17D3CC3A}" dt="2022-12-02T07:39:39.863" v="7" actId="478"/>
          <ac:picMkLst>
            <pc:docMk/>
            <pc:sldMk cId="606537266" sldId="283"/>
            <ac:picMk id="3" creationId="{9CFA0497-06EA-15D8-3873-64C62785B7C6}"/>
          </ac:picMkLst>
        </pc:picChg>
        <pc:picChg chg="del">
          <ac:chgData name="Nathalie Declercq" userId="dcbd5312-c975-4b18-b051-fc96884b9fc8" providerId="ADAL" clId="{6CEF2FAF-7923-4A06-BF50-E7CD17D3CC3A}" dt="2022-12-02T07:42:32.067" v="14" actId="478"/>
          <ac:picMkLst>
            <pc:docMk/>
            <pc:sldMk cId="606537266" sldId="283"/>
            <ac:picMk id="4" creationId="{E843800D-AD3D-9D2C-438E-EDD12EF08591}"/>
          </ac:picMkLst>
        </pc:picChg>
        <pc:picChg chg="del">
          <ac:chgData name="Nathalie Declercq" userId="dcbd5312-c975-4b18-b051-fc96884b9fc8" providerId="ADAL" clId="{6CEF2FAF-7923-4A06-BF50-E7CD17D3CC3A}" dt="2022-12-02T07:42:28.444" v="13" actId="478"/>
          <ac:picMkLst>
            <pc:docMk/>
            <pc:sldMk cId="606537266" sldId="283"/>
            <ac:picMk id="5" creationId="{F7BB5BED-544F-4585-2F73-C27400E60B16}"/>
          </ac:picMkLst>
        </pc:picChg>
        <pc:picChg chg="add mod">
          <ac:chgData name="Nathalie Declercq" userId="dcbd5312-c975-4b18-b051-fc96884b9fc8" providerId="ADAL" clId="{6CEF2FAF-7923-4A06-BF50-E7CD17D3CC3A}" dt="2022-12-02T07:46:07.872" v="36" actId="14100"/>
          <ac:picMkLst>
            <pc:docMk/>
            <pc:sldMk cId="606537266" sldId="283"/>
            <ac:picMk id="6" creationId="{FEAB761D-1EB6-792A-75BE-11B453F04268}"/>
          </ac:picMkLst>
        </pc:picChg>
        <pc:picChg chg="del">
          <ac:chgData name="Nathalie Declercq" userId="dcbd5312-c975-4b18-b051-fc96884b9fc8" providerId="ADAL" clId="{6CEF2FAF-7923-4A06-BF50-E7CD17D3CC3A}" dt="2022-12-02T07:42:33.922" v="15" actId="478"/>
          <ac:picMkLst>
            <pc:docMk/>
            <pc:sldMk cId="606537266" sldId="283"/>
            <ac:picMk id="7" creationId="{F21124E3-F79D-2DB5-D8D4-863A30FE7C85}"/>
          </ac:picMkLst>
        </pc:picChg>
        <pc:picChg chg="del">
          <ac:chgData name="Nathalie Declercq" userId="dcbd5312-c975-4b18-b051-fc96884b9fc8" providerId="ADAL" clId="{6CEF2FAF-7923-4A06-BF50-E7CD17D3CC3A}" dt="2022-12-02T07:42:35.632" v="16" actId="478"/>
          <ac:picMkLst>
            <pc:docMk/>
            <pc:sldMk cId="606537266" sldId="283"/>
            <ac:picMk id="12" creationId="{AD5BF3AC-ED7E-E487-FF30-46448CF9E915}"/>
          </ac:picMkLst>
        </pc:picChg>
        <pc:picChg chg="add mod">
          <ac:chgData name="Nathalie Declercq" userId="dcbd5312-c975-4b18-b051-fc96884b9fc8" providerId="ADAL" clId="{6CEF2FAF-7923-4A06-BF50-E7CD17D3CC3A}" dt="2022-12-02T07:46:01.707" v="35" actId="14100"/>
          <ac:picMkLst>
            <pc:docMk/>
            <pc:sldMk cId="606537266" sldId="283"/>
            <ac:picMk id="13" creationId="{FDF05703-7BAF-78C7-4E2B-B9D51CCB71C8}"/>
          </ac:picMkLst>
        </pc:picChg>
        <pc:picChg chg="add mod">
          <ac:chgData name="Nathalie Declercq" userId="dcbd5312-c975-4b18-b051-fc96884b9fc8" providerId="ADAL" clId="{6CEF2FAF-7923-4A06-BF50-E7CD17D3CC3A}" dt="2022-12-04T14:19:52.747" v="244" actId="1076"/>
          <ac:picMkLst>
            <pc:docMk/>
            <pc:sldMk cId="606537266" sldId="283"/>
            <ac:picMk id="15" creationId="{D6A740AF-EE01-79C7-9810-BBD52CB324B4}"/>
          </ac:picMkLst>
        </pc:picChg>
      </pc:sldChg>
      <pc:sldChg chg="addSp delSp modSp add mod modNotesTx">
        <pc:chgData name="Nathalie Declercq" userId="dcbd5312-c975-4b18-b051-fc96884b9fc8" providerId="ADAL" clId="{6CEF2FAF-7923-4A06-BF50-E7CD17D3CC3A}" dt="2022-12-08T08:33:16.074" v="2094"/>
        <pc:sldMkLst>
          <pc:docMk/>
          <pc:sldMk cId="84104697" sldId="284"/>
        </pc:sldMkLst>
        <pc:spChg chg="mod">
          <ac:chgData name="Nathalie Declercq" userId="dcbd5312-c975-4b18-b051-fc96884b9fc8" providerId="ADAL" clId="{6CEF2FAF-7923-4A06-BF50-E7CD17D3CC3A}" dt="2022-12-02T07:46:57.933" v="53" actId="20577"/>
          <ac:spMkLst>
            <pc:docMk/>
            <pc:sldMk cId="84104697" sldId="284"/>
            <ac:spMk id="9" creationId="{00000000-0000-0000-0000-000000000000}"/>
          </ac:spMkLst>
        </pc:spChg>
        <pc:spChg chg="mod">
          <ac:chgData name="Nathalie Declercq" userId="dcbd5312-c975-4b18-b051-fc96884b9fc8" providerId="ADAL" clId="{6CEF2FAF-7923-4A06-BF50-E7CD17D3CC3A}" dt="2022-12-02T07:59:06.506" v="189" actId="113"/>
          <ac:spMkLst>
            <pc:docMk/>
            <pc:sldMk cId="84104697" sldId="284"/>
            <ac:spMk id="11" creationId="{00000000-0000-0000-0000-000000000000}"/>
          </ac:spMkLst>
        </pc:spChg>
        <pc:picChg chg="add mod">
          <ac:chgData name="Nathalie Declercq" userId="dcbd5312-c975-4b18-b051-fc96884b9fc8" providerId="ADAL" clId="{6CEF2FAF-7923-4A06-BF50-E7CD17D3CC3A}" dt="2022-12-02T07:48:23.911" v="82" actId="1076"/>
          <ac:picMkLst>
            <pc:docMk/>
            <pc:sldMk cId="84104697" sldId="284"/>
            <ac:picMk id="3" creationId="{407AB554-741E-3B4E-C605-584D0BB21A2E}"/>
          </ac:picMkLst>
        </pc:picChg>
        <pc:picChg chg="add mod">
          <ac:chgData name="Nathalie Declercq" userId="dcbd5312-c975-4b18-b051-fc96884b9fc8" providerId="ADAL" clId="{6CEF2FAF-7923-4A06-BF50-E7CD17D3CC3A}" dt="2022-12-02T07:57:39.781" v="180" actId="1076"/>
          <ac:picMkLst>
            <pc:docMk/>
            <pc:sldMk cId="84104697" sldId="284"/>
            <ac:picMk id="5" creationId="{2BE4EB2B-9B18-FF63-08D7-912EE8768971}"/>
          </ac:picMkLst>
        </pc:picChg>
        <pc:picChg chg="del">
          <ac:chgData name="Nathalie Declercq" userId="dcbd5312-c975-4b18-b051-fc96884b9fc8" providerId="ADAL" clId="{6CEF2FAF-7923-4A06-BF50-E7CD17D3CC3A}" dt="2022-12-02T07:47:03.532" v="55" actId="478"/>
          <ac:picMkLst>
            <pc:docMk/>
            <pc:sldMk cId="84104697" sldId="284"/>
            <ac:picMk id="6" creationId="{FEAB761D-1EB6-792A-75BE-11B453F04268}"/>
          </ac:picMkLst>
        </pc:picChg>
        <pc:picChg chg="del">
          <ac:chgData name="Nathalie Declercq" userId="dcbd5312-c975-4b18-b051-fc96884b9fc8" providerId="ADAL" clId="{6CEF2FAF-7923-4A06-BF50-E7CD17D3CC3A}" dt="2022-12-02T07:47:01.360" v="54" actId="478"/>
          <ac:picMkLst>
            <pc:docMk/>
            <pc:sldMk cId="84104697" sldId="284"/>
            <ac:picMk id="13" creationId="{FDF05703-7BAF-78C7-4E2B-B9D51CCB71C8}"/>
          </ac:picMkLst>
        </pc:picChg>
      </pc:sldChg>
      <pc:sldChg chg="del">
        <pc:chgData name="Nathalie Declercq" userId="dcbd5312-c975-4b18-b051-fc96884b9fc8" providerId="ADAL" clId="{6CEF2FAF-7923-4A06-BF50-E7CD17D3CC3A}" dt="2022-12-02T07:39:33.432" v="1" actId="47"/>
        <pc:sldMkLst>
          <pc:docMk/>
          <pc:sldMk cId="824881381" sldId="284"/>
        </pc:sldMkLst>
      </pc:sldChg>
      <pc:sldChg chg="addSp delSp modSp add mod ord setBg modNotesTx">
        <pc:chgData name="Nathalie Declercq" userId="dcbd5312-c975-4b18-b051-fc96884b9fc8" providerId="ADAL" clId="{6CEF2FAF-7923-4A06-BF50-E7CD17D3CC3A}" dt="2022-12-08T08:41:16.159" v="2311" actId="20577"/>
        <pc:sldMkLst>
          <pc:docMk/>
          <pc:sldMk cId="3083628184" sldId="285"/>
        </pc:sldMkLst>
        <pc:spChg chg="add del">
          <ac:chgData name="Nathalie Declercq" userId="dcbd5312-c975-4b18-b051-fc96884b9fc8" providerId="ADAL" clId="{6CEF2FAF-7923-4A06-BF50-E7CD17D3CC3A}" dt="2022-12-08T08:39:43.486" v="2270"/>
          <ac:spMkLst>
            <pc:docMk/>
            <pc:sldMk cId="3083628184" sldId="285"/>
            <ac:spMk id="2" creationId="{C6CB802C-715C-E340-A026-B7E440FB2E5E}"/>
          </ac:spMkLst>
        </pc:spChg>
        <pc:spChg chg="add del">
          <ac:chgData name="Nathalie Declercq" userId="dcbd5312-c975-4b18-b051-fc96884b9fc8" providerId="ADAL" clId="{6CEF2FAF-7923-4A06-BF50-E7CD17D3CC3A}" dt="2022-12-08T08:39:43.486" v="2270"/>
          <ac:spMkLst>
            <pc:docMk/>
            <pc:sldMk cId="3083628184" sldId="285"/>
            <ac:spMk id="4" creationId="{333E6B0D-C688-1E85-7B05-F7229B0BB910}"/>
          </ac:spMkLst>
        </pc:spChg>
        <pc:spChg chg="add del">
          <ac:chgData name="Nathalie Declercq" userId="dcbd5312-c975-4b18-b051-fc96884b9fc8" providerId="ADAL" clId="{6CEF2FAF-7923-4A06-BF50-E7CD17D3CC3A}" dt="2022-12-08T08:39:43.486" v="2270"/>
          <ac:spMkLst>
            <pc:docMk/>
            <pc:sldMk cId="3083628184" sldId="285"/>
            <ac:spMk id="6" creationId="{53712B6D-C491-017F-1E6D-9F33E6D024AF}"/>
          </ac:spMkLst>
        </pc:spChg>
        <pc:spChg chg="mod">
          <ac:chgData name="Nathalie Declercq" userId="dcbd5312-c975-4b18-b051-fc96884b9fc8" providerId="ADAL" clId="{6CEF2FAF-7923-4A06-BF50-E7CD17D3CC3A}" dt="2022-12-02T08:03:57.340" v="198"/>
          <ac:spMkLst>
            <pc:docMk/>
            <pc:sldMk cId="3083628184" sldId="285"/>
            <ac:spMk id="9" creationId="{00000000-0000-0000-0000-000000000000}"/>
          </ac:spMkLst>
        </pc:spChg>
        <pc:spChg chg="add del">
          <ac:chgData name="Nathalie Declercq" userId="dcbd5312-c975-4b18-b051-fc96884b9fc8" providerId="ADAL" clId="{6CEF2FAF-7923-4A06-BF50-E7CD17D3CC3A}" dt="2022-12-08T08:39:43.486" v="2270"/>
          <ac:spMkLst>
            <pc:docMk/>
            <pc:sldMk cId="3083628184" sldId="285"/>
            <ac:spMk id="10" creationId="{698541D3-82B2-8A9F-0FBE-26A3A01B739D}"/>
          </ac:spMkLst>
        </pc:spChg>
        <pc:spChg chg="mod">
          <ac:chgData name="Nathalie Declercq" userId="dcbd5312-c975-4b18-b051-fc96884b9fc8" providerId="ADAL" clId="{6CEF2FAF-7923-4A06-BF50-E7CD17D3CC3A}" dt="2022-12-04T15:13:47.310" v="355" actId="20577"/>
          <ac:spMkLst>
            <pc:docMk/>
            <pc:sldMk cId="3083628184" sldId="285"/>
            <ac:spMk id="11" creationId="{00000000-0000-0000-0000-000000000000}"/>
          </ac:spMkLst>
        </pc:spChg>
        <pc:spChg chg="add del">
          <ac:chgData name="Nathalie Declercq" userId="dcbd5312-c975-4b18-b051-fc96884b9fc8" providerId="ADAL" clId="{6CEF2FAF-7923-4A06-BF50-E7CD17D3CC3A}" dt="2022-12-08T08:39:43.486" v="2270"/>
          <ac:spMkLst>
            <pc:docMk/>
            <pc:sldMk cId="3083628184" sldId="285"/>
            <ac:spMk id="12" creationId="{97E0B72E-9CEA-2F98-7435-6A4044AA44F9}"/>
          </ac:spMkLst>
        </pc:spChg>
        <pc:spChg chg="add del">
          <ac:chgData name="Nathalie Declercq" userId="dcbd5312-c975-4b18-b051-fc96884b9fc8" providerId="ADAL" clId="{6CEF2FAF-7923-4A06-BF50-E7CD17D3CC3A}" dt="2022-12-08T08:39:43.486" v="2270"/>
          <ac:spMkLst>
            <pc:docMk/>
            <pc:sldMk cId="3083628184" sldId="285"/>
            <ac:spMk id="13" creationId="{645A55F0-BE02-C9E7-866C-138638F7EB39}"/>
          </ac:spMkLst>
        </pc:spChg>
        <pc:spChg chg="add del">
          <ac:chgData name="Nathalie Declercq" userId="dcbd5312-c975-4b18-b051-fc96884b9fc8" providerId="ADAL" clId="{6CEF2FAF-7923-4A06-BF50-E7CD17D3CC3A}" dt="2022-12-08T08:39:43.486" v="2270"/>
          <ac:spMkLst>
            <pc:docMk/>
            <pc:sldMk cId="3083628184" sldId="285"/>
            <ac:spMk id="14" creationId="{F58352D7-E5F7-99D7-DABA-5EEAF7FC3B96}"/>
          </ac:spMkLst>
        </pc:spChg>
        <pc:spChg chg="add del">
          <ac:chgData name="Nathalie Declercq" userId="dcbd5312-c975-4b18-b051-fc96884b9fc8" providerId="ADAL" clId="{6CEF2FAF-7923-4A06-BF50-E7CD17D3CC3A}" dt="2022-12-08T08:39:43.486" v="2270"/>
          <ac:spMkLst>
            <pc:docMk/>
            <pc:sldMk cId="3083628184" sldId="285"/>
            <ac:spMk id="15" creationId="{A95DF05B-0564-E9B4-BA77-9C60DC615A76}"/>
          </ac:spMkLst>
        </pc:spChg>
        <pc:spChg chg="add del">
          <ac:chgData name="Nathalie Declercq" userId="dcbd5312-c975-4b18-b051-fc96884b9fc8" providerId="ADAL" clId="{6CEF2FAF-7923-4A06-BF50-E7CD17D3CC3A}" dt="2022-12-08T08:39:43.486" v="2270"/>
          <ac:spMkLst>
            <pc:docMk/>
            <pc:sldMk cId="3083628184" sldId="285"/>
            <ac:spMk id="16" creationId="{508EA63F-D5D1-4048-7AFB-DEC63A52435E}"/>
          </ac:spMkLst>
        </pc:spChg>
        <pc:spChg chg="add del">
          <ac:chgData name="Nathalie Declercq" userId="dcbd5312-c975-4b18-b051-fc96884b9fc8" providerId="ADAL" clId="{6CEF2FAF-7923-4A06-BF50-E7CD17D3CC3A}" dt="2022-12-08T08:39:43.486" v="2270"/>
          <ac:spMkLst>
            <pc:docMk/>
            <pc:sldMk cId="3083628184" sldId="285"/>
            <ac:spMk id="17" creationId="{CD7860AB-AFEC-E352-31F4-2A7DC68F8FBF}"/>
          </ac:spMkLst>
        </pc:spChg>
        <pc:spChg chg="add del">
          <ac:chgData name="Nathalie Declercq" userId="dcbd5312-c975-4b18-b051-fc96884b9fc8" providerId="ADAL" clId="{6CEF2FAF-7923-4A06-BF50-E7CD17D3CC3A}" dt="2022-12-08T08:39:43.486" v="2270"/>
          <ac:spMkLst>
            <pc:docMk/>
            <pc:sldMk cId="3083628184" sldId="285"/>
            <ac:spMk id="18" creationId="{BB8ABDFD-3FB7-038D-B4FC-8D4518BAD8AB}"/>
          </ac:spMkLst>
        </pc:spChg>
        <pc:picChg chg="del">
          <ac:chgData name="Nathalie Declercq" userId="dcbd5312-c975-4b18-b051-fc96884b9fc8" providerId="ADAL" clId="{6CEF2FAF-7923-4A06-BF50-E7CD17D3CC3A}" dt="2022-12-02T08:04:06.816" v="200" actId="478"/>
          <ac:picMkLst>
            <pc:docMk/>
            <pc:sldMk cId="3083628184" sldId="285"/>
            <ac:picMk id="3" creationId="{407AB554-741E-3B4E-C605-584D0BB21A2E}"/>
          </ac:picMkLst>
        </pc:picChg>
        <pc:picChg chg="add mod">
          <ac:chgData name="Nathalie Declercq" userId="dcbd5312-c975-4b18-b051-fc96884b9fc8" providerId="ADAL" clId="{6CEF2FAF-7923-4A06-BF50-E7CD17D3CC3A}" dt="2022-12-04T14:26:06.834" v="286" actId="14100"/>
          <ac:picMkLst>
            <pc:docMk/>
            <pc:sldMk cId="3083628184" sldId="285"/>
            <ac:picMk id="3" creationId="{B0C2F008-BACA-D364-26CA-F76219050812}"/>
          </ac:picMkLst>
        </pc:picChg>
        <pc:picChg chg="add del mod">
          <ac:chgData name="Nathalie Declercq" userId="dcbd5312-c975-4b18-b051-fc96884b9fc8" providerId="ADAL" clId="{6CEF2FAF-7923-4A06-BF50-E7CD17D3CC3A}" dt="2022-12-02T08:12:56.177" v="225" actId="478"/>
          <ac:picMkLst>
            <pc:docMk/>
            <pc:sldMk cId="3083628184" sldId="285"/>
            <ac:picMk id="4" creationId="{3649B571-271D-08F8-6205-0C8A9119B095}"/>
          </ac:picMkLst>
        </pc:picChg>
        <pc:picChg chg="add mod">
          <ac:chgData name="Nathalie Declercq" userId="dcbd5312-c975-4b18-b051-fc96884b9fc8" providerId="ADAL" clId="{6CEF2FAF-7923-4A06-BF50-E7CD17D3CC3A}" dt="2022-12-04T14:26:51.035" v="289" actId="14100"/>
          <ac:picMkLst>
            <pc:docMk/>
            <pc:sldMk cId="3083628184" sldId="285"/>
            <ac:picMk id="5" creationId="{06E49491-8346-EA2F-03EB-AC36074A04CF}"/>
          </ac:picMkLst>
        </pc:picChg>
        <pc:picChg chg="del">
          <ac:chgData name="Nathalie Declercq" userId="dcbd5312-c975-4b18-b051-fc96884b9fc8" providerId="ADAL" clId="{6CEF2FAF-7923-4A06-BF50-E7CD17D3CC3A}" dt="2022-12-02T08:04:08.688" v="201" actId="478"/>
          <ac:picMkLst>
            <pc:docMk/>
            <pc:sldMk cId="3083628184" sldId="285"/>
            <ac:picMk id="5" creationId="{2BE4EB2B-9B18-FF63-08D7-912EE8768971}"/>
          </ac:picMkLst>
        </pc:picChg>
        <pc:picChg chg="add mod">
          <ac:chgData name="Nathalie Declercq" userId="dcbd5312-c975-4b18-b051-fc96884b9fc8" providerId="ADAL" clId="{6CEF2FAF-7923-4A06-BF50-E7CD17D3CC3A}" dt="2022-12-02T08:15:25.990" v="243" actId="14100"/>
          <ac:picMkLst>
            <pc:docMk/>
            <pc:sldMk cId="3083628184" sldId="285"/>
            <ac:picMk id="7" creationId="{4E6DAF01-FC13-5E04-E4EC-10F6ADF65E18}"/>
          </ac:picMkLst>
        </pc:picChg>
      </pc:sldChg>
      <pc:sldChg chg="del">
        <pc:chgData name="Nathalie Declercq" userId="dcbd5312-c975-4b18-b051-fc96884b9fc8" providerId="ADAL" clId="{6CEF2FAF-7923-4A06-BF50-E7CD17D3CC3A}" dt="2022-12-02T07:39:33.727" v="2" actId="47"/>
        <pc:sldMkLst>
          <pc:docMk/>
          <pc:sldMk cId="3824411995" sldId="285"/>
        </pc:sldMkLst>
      </pc:sldChg>
      <pc:sldChg chg="addSp delSp modSp add mod modNotesTx">
        <pc:chgData name="Nathalie Declercq" userId="dcbd5312-c975-4b18-b051-fc96884b9fc8" providerId="ADAL" clId="{6CEF2FAF-7923-4A06-BF50-E7CD17D3CC3A}" dt="2022-12-04T16:15:20.418" v="947" actId="6549"/>
        <pc:sldMkLst>
          <pc:docMk/>
          <pc:sldMk cId="4215010715" sldId="286"/>
        </pc:sldMkLst>
        <pc:spChg chg="mod">
          <ac:chgData name="Nathalie Declercq" userId="dcbd5312-c975-4b18-b051-fc96884b9fc8" providerId="ADAL" clId="{6CEF2FAF-7923-4A06-BF50-E7CD17D3CC3A}" dt="2022-12-04T15:14:39.390" v="366" actId="20577"/>
          <ac:spMkLst>
            <pc:docMk/>
            <pc:sldMk cId="4215010715" sldId="286"/>
            <ac:spMk id="9" creationId="{00000000-0000-0000-0000-000000000000}"/>
          </ac:spMkLst>
        </pc:spChg>
        <pc:spChg chg="mod">
          <ac:chgData name="Nathalie Declercq" userId="dcbd5312-c975-4b18-b051-fc96884b9fc8" providerId="ADAL" clId="{6CEF2FAF-7923-4A06-BF50-E7CD17D3CC3A}" dt="2022-12-04T15:28:54.800" v="456" actId="6549"/>
          <ac:spMkLst>
            <pc:docMk/>
            <pc:sldMk cId="4215010715" sldId="286"/>
            <ac:spMk id="11" creationId="{00000000-0000-0000-0000-000000000000}"/>
          </ac:spMkLst>
        </pc:spChg>
        <pc:picChg chg="del">
          <ac:chgData name="Nathalie Declercq" userId="dcbd5312-c975-4b18-b051-fc96884b9fc8" providerId="ADAL" clId="{6CEF2FAF-7923-4A06-BF50-E7CD17D3CC3A}" dt="2022-12-04T15:15:16.459" v="376" actId="478"/>
          <ac:picMkLst>
            <pc:docMk/>
            <pc:sldMk cId="4215010715" sldId="286"/>
            <ac:picMk id="3" creationId="{B0C2F008-BACA-D364-26CA-F76219050812}"/>
          </ac:picMkLst>
        </pc:picChg>
        <pc:picChg chg="add mod">
          <ac:chgData name="Nathalie Declercq" userId="dcbd5312-c975-4b18-b051-fc96884b9fc8" providerId="ADAL" clId="{6CEF2FAF-7923-4A06-BF50-E7CD17D3CC3A}" dt="2022-12-04T15:17:38.090" v="380" actId="1076"/>
          <ac:picMkLst>
            <pc:docMk/>
            <pc:sldMk cId="4215010715" sldId="286"/>
            <ac:picMk id="4" creationId="{06341E1F-B184-811D-F235-16BAA06F7635}"/>
          </ac:picMkLst>
        </pc:picChg>
        <pc:picChg chg="del">
          <ac:chgData name="Nathalie Declercq" userId="dcbd5312-c975-4b18-b051-fc96884b9fc8" providerId="ADAL" clId="{6CEF2FAF-7923-4A06-BF50-E7CD17D3CC3A}" dt="2022-12-04T15:15:18.218" v="377" actId="478"/>
          <ac:picMkLst>
            <pc:docMk/>
            <pc:sldMk cId="4215010715" sldId="286"/>
            <ac:picMk id="5" creationId="{06E49491-8346-EA2F-03EB-AC36074A04CF}"/>
          </ac:picMkLst>
        </pc:picChg>
        <pc:picChg chg="del">
          <ac:chgData name="Nathalie Declercq" userId="dcbd5312-c975-4b18-b051-fc96884b9fc8" providerId="ADAL" clId="{6CEF2FAF-7923-4A06-BF50-E7CD17D3CC3A}" dt="2022-12-04T15:14:51.776" v="367" actId="478"/>
          <ac:picMkLst>
            <pc:docMk/>
            <pc:sldMk cId="4215010715" sldId="286"/>
            <ac:picMk id="7" creationId="{4E6DAF01-FC13-5E04-E4EC-10F6ADF65E18}"/>
          </ac:picMkLst>
        </pc:picChg>
        <pc:picChg chg="add mod">
          <ac:chgData name="Nathalie Declercq" userId="dcbd5312-c975-4b18-b051-fc96884b9fc8" providerId="ADAL" clId="{6CEF2FAF-7923-4A06-BF50-E7CD17D3CC3A}" dt="2022-12-04T15:21:44.051" v="415" actId="1076"/>
          <ac:picMkLst>
            <pc:docMk/>
            <pc:sldMk cId="4215010715" sldId="286"/>
            <ac:picMk id="10" creationId="{187FD2C3-CB4E-2934-2113-781F6F2DE775}"/>
          </ac:picMkLst>
        </pc:picChg>
      </pc:sldChg>
      <pc:sldChg chg="addSp delSp modSp add mod modNotesTx">
        <pc:chgData name="Nathalie Declercq" userId="dcbd5312-c975-4b18-b051-fc96884b9fc8" providerId="ADAL" clId="{6CEF2FAF-7923-4A06-BF50-E7CD17D3CC3A}" dt="2022-12-04T16:15:16.163" v="946" actId="6549"/>
        <pc:sldMkLst>
          <pc:docMk/>
          <pc:sldMk cId="4142597555" sldId="287"/>
        </pc:sldMkLst>
        <pc:spChg chg="mod">
          <ac:chgData name="Nathalie Declercq" userId="dcbd5312-c975-4b18-b051-fc96884b9fc8" providerId="ADAL" clId="{6CEF2FAF-7923-4A06-BF50-E7CD17D3CC3A}" dt="2022-12-04T16:03:40.033" v="841" actId="6549"/>
          <ac:spMkLst>
            <pc:docMk/>
            <pc:sldMk cId="4142597555" sldId="287"/>
            <ac:spMk id="11" creationId="{00000000-0000-0000-0000-000000000000}"/>
          </ac:spMkLst>
        </pc:spChg>
        <pc:picChg chg="add mod">
          <ac:chgData name="Nathalie Declercq" userId="dcbd5312-c975-4b18-b051-fc96884b9fc8" providerId="ADAL" clId="{6CEF2FAF-7923-4A06-BF50-E7CD17D3CC3A}" dt="2022-12-04T15:49:37.073" v="672" actId="1076"/>
          <ac:picMkLst>
            <pc:docMk/>
            <pc:sldMk cId="4142597555" sldId="287"/>
            <ac:picMk id="3" creationId="{F174CF17-003C-88AD-DF08-45219BC392C8}"/>
          </ac:picMkLst>
        </pc:picChg>
        <pc:picChg chg="del">
          <ac:chgData name="Nathalie Declercq" userId="dcbd5312-c975-4b18-b051-fc96884b9fc8" providerId="ADAL" clId="{6CEF2FAF-7923-4A06-BF50-E7CD17D3CC3A}" dt="2022-12-04T15:33:31.252" v="458" actId="478"/>
          <ac:picMkLst>
            <pc:docMk/>
            <pc:sldMk cId="4142597555" sldId="287"/>
            <ac:picMk id="4" creationId="{06341E1F-B184-811D-F235-16BAA06F7635}"/>
          </ac:picMkLst>
        </pc:picChg>
        <pc:picChg chg="add del">
          <ac:chgData name="Nathalie Declercq" userId="dcbd5312-c975-4b18-b051-fc96884b9fc8" providerId="ADAL" clId="{6CEF2FAF-7923-4A06-BF50-E7CD17D3CC3A}" dt="2022-12-04T15:38:24.526" v="522" actId="478"/>
          <ac:picMkLst>
            <pc:docMk/>
            <pc:sldMk cId="4142597555" sldId="287"/>
            <ac:picMk id="6" creationId="{A7EEAF91-D3D4-2623-9E41-54BE6049CA88}"/>
          </ac:picMkLst>
        </pc:picChg>
        <pc:picChg chg="del">
          <ac:chgData name="Nathalie Declercq" userId="dcbd5312-c975-4b18-b051-fc96884b9fc8" providerId="ADAL" clId="{6CEF2FAF-7923-4A06-BF50-E7CD17D3CC3A}" dt="2022-12-04T15:33:33.510" v="459" actId="478"/>
          <ac:picMkLst>
            <pc:docMk/>
            <pc:sldMk cId="4142597555" sldId="287"/>
            <ac:picMk id="10" creationId="{187FD2C3-CB4E-2934-2113-781F6F2DE775}"/>
          </ac:picMkLst>
        </pc:picChg>
        <pc:picChg chg="add mod">
          <ac:chgData name="Nathalie Declercq" userId="dcbd5312-c975-4b18-b051-fc96884b9fc8" providerId="ADAL" clId="{6CEF2FAF-7923-4A06-BF50-E7CD17D3CC3A}" dt="2022-12-04T15:50:47.769" v="692" actId="1076"/>
          <ac:picMkLst>
            <pc:docMk/>
            <pc:sldMk cId="4142597555" sldId="287"/>
            <ac:picMk id="12" creationId="{C09B4AC4-B358-CB46-D9EA-0BB49040FDAF}"/>
          </ac:picMkLst>
        </pc:picChg>
        <pc:picChg chg="add mod">
          <ac:chgData name="Nathalie Declercq" userId="dcbd5312-c975-4b18-b051-fc96884b9fc8" providerId="ADAL" clId="{6CEF2FAF-7923-4A06-BF50-E7CD17D3CC3A}" dt="2022-12-04T15:52:01.877" v="732" actId="1076"/>
          <ac:picMkLst>
            <pc:docMk/>
            <pc:sldMk cId="4142597555" sldId="287"/>
            <ac:picMk id="14" creationId="{8FE6B318-EADE-1DE6-D7BB-6D6A834D5279}"/>
          </ac:picMkLst>
        </pc:picChg>
      </pc:sldChg>
      <pc:sldChg chg="addSp delSp modSp add mod modNotesTx">
        <pc:chgData name="Nathalie Declercq" userId="dcbd5312-c975-4b18-b051-fc96884b9fc8" providerId="ADAL" clId="{6CEF2FAF-7923-4A06-BF50-E7CD17D3CC3A}" dt="2022-12-09T12:58:06.042" v="2763" actId="113"/>
        <pc:sldMkLst>
          <pc:docMk/>
          <pc:sldMk cId="2640243793" sldId="288"/>
        </pc:sldMkLst>
        <pc:spChg chg="mod">
          <ac:chgData name="Nathalie Declercq" userId="dcbd5312-c975-4b18-b051-fc96884b9fc8" providerId="ADAL" clId="{6CEF2FAF-7923-4A06-BF50-E7CD17D3CC3A}" dt="2022-12-09T12:57:18.250" v="2666" actId="20577"/>
          <ac:spMkLst>
            <pc:docMk/>
            <pc:sldMk cId="2640243793" sldId="288"/>
            <ac:spMk id="9" creationId="{00000000-0000-0000-0000-000000000000}"/>
          </ac:spMkLst>
        </pc:spChg>
        <pc:spChg chg="mod">
          <ac:chgData name="Nathalie Declercq" userId="dcbd5312-c975-4b18-b051-fc96884b9fc8" providerId="ADAL" clId="{6CEF2FAF-7923-4A06-BF50-E7CD17D3CC3A}" dt="2022-12-09T12:58:06.042" v="2763" actId="113"/>
          <ac:spMkLst>
            <pc:docMk/>
            <pc:sldMk cId="2640243793" sldId="288"/>
            <ac:spMk id="11" creationId="{00000000-0000-0000-0000-000000000000}"/>
          </ac:spMkLst>
        </pc:spChg>
        <pc:picChg chg="del">
          <ac:chgData name="Nathalie Declercq" userId="dcbd5312-c975-4b18-b051-fc96884b9fc8" providerId="ADAL" clId="{6CEF2FAF-7923-4A06-BF50-E7CD17D3CC3A}" dt="2022-12-04T15:53:06.600" v="753" actId="478"/>
          <ac:picMkLst>
            <pc:docMk/>
            <pc:sldMk cId="2640243793" sldId="288"/>
            <ac:picMk id="3" creationId="{F174CF17-003C-88AD-DF08-45219BC392C8}"/>
          </ac:picMkLst>
        </pc:picChg>
        <pc:picChg chg="add mod">
          <ac:chgData name="Nathalie Declercq" userId="dcbd5312-c975-4b18-b051-fc96884b9fc8" providerId="ADAL" clId="{6CEF2FAF-7923-4A06-BF50-E7CD17D3CC3A}" dt="2022-12-04T16:05:41.003" v="855" actId="1076"/>
          <ac:picMkLst>
            <pc:docMk/>
            <pc:sldMk cId="2640243793" sldId="288"/>
            <ac:picMk id="4" creationId="{F30BF3B5-AFFA-0E50-AF3E-6589828303A9}"/>
          </ac:picMkLst>
        </pc:picChg>
        <pc:picChg chg="add mod">
          <ac:chgData name="Nathalie Declercq" userId="dcbd5312-c975-4b18-b051-fc96884b9fc8" providerId="ADAL" clId="{6CEF2FAF-7923-4A06-BF50-E7CD17D3CC3A}" dt="2022-12-04T16:05:50.567" v="857" actId="1076"/>
          <ac:picMkLst>
            <pc:docMk/>
            <pc:sldMk cId="2640243793" sldId="288"/>
            <ac:picMk id="6" creationId="{4A63608F-EB8D-3506-36B1-E8DE9B6DA369}"/>
          </ac:picMkLst>
        </pc:picChg>
        <pc:picChg chg="del">
          <ac:chgData name="Nathalie Declercq" userId="dcbd5312-c975-4b18-b051-fc96884b9fc8" providerId="ADAL" clId="{6CEF2FAF-7923-4A06-BF50-E7CD17D3CC3A}" dt="2022-12-04T15:53:08.717" v="754" actId="478"/>
          <ac:picMkLst>
            <pc:docMk/>
            <pc:sldMk cId="2640243793" sldId="288"/>
            <ac:picMk id="12" creationId="{C09B4AC4-B358-CB46-D9EA-0BB49040FDAF}"/>
          </ac:picMkLst>
        </pc:picChg>
        <pc:picChg chg="del">
          <ac:chgData name="Nathalie Declercq" userId="dcbd5312-c975-4b18-b051-fc96884b9fc8" providerId="ADAL" clId="{6CEF2FAF-7923-4A06-BF50-E7CD17D3CC3A}" dt="2022-12-04T15:53:10.779" v="755" actId="478"/>
          <ac:picMkLst>
            <pc:docMk/>
            <pc:sldMk cId="2640243793" sldId="288"/>
            <ac:picMk id="14" creationId="{8FE6B318-EADE-1DE6-D7BB-6D6A834D5279}"/>
          </ac:picMkLst>
        </pc:picChg>
      </pc:sldChg>
      <pc:sldChg chg="addSp delSp modSp add mod modNotesTx">
        <pc:chgData name="Nathalie Declercq" userId="dcbd5312-c975-4b18-b051-fc96884b9fc8" providerId="ADAL" clId="{6CEF2FAF-7923-4A06-BF50-E7CD17D3CC3A}" dt="2022-12-09T12:57:48.741" v="2746" actId="6549"/>
        <pc:sldMkLst>
          <pc:docMk/>
          <pc:sldMk cId="1800665588" sldId="289"/>
        </pc:sldMkLst>
        <pc:spChg chg="mod">
          <ac:chgData name="Nathalie Declercq" userId="dcbd5312-c975-4b18-b051-fc96884b9fc8" providerId="ADAL" clId="{6CEF2FAF-7923-4A06-BF50-E7CD17D3CC3A}" dt="2022-12-09T12:57:41.652" v="2721" actId="20577"/>
          <ac:spMkLst>
            <pc:docMk/>
            <pc:sldMk cId="1800665588" sldId="289"/>
            <ac:spMk id="9" creationId="{00000000-0000-0000-0000-000000000000}"/>
          </ac:spMkLst>
        </pc:spChg>
        <pc:spChg chg="mod">
          <ac:chgData name="Nathalie Declercq" userId="dcbd5312-c975-4b18-b051-fc96884b9fc8" providerId="ADAL" clId="{6CEF2FAF-7923-4A06-BF50-E7CD17D3CC3A}" dt="2022-12-09T12:57:48.741" v="2746" actId="6549"/>
          <ac:spMkLst>
            <pc:docMk/>
            <pc:sldMk cId="1800665588" sldId="289"/>
            <ac:spMk id="11" creationId="{00000000-0000-0000-0000-000000000000}"/>
          </ac:spMkLst>
        </pc:spChg>
        <pc:picChg chg="add mod">
          <ac:chgData name="Nathalie Declercq" userId="dcbd5312-c975-4b18-b051-fc96884b9fc8" providerId="ADAL" clId="{6CEF2FAF-7923-4A06-BF50-E7CD17D3CC3A}" dt="2022-12-04T16:21:35.174" v="1030" actId="1076"/>
          <ac:picMkLst>
            <pc:docMk/>
            <pc:sldMk cId="1800665588" sldId="289"/>
            <ac:picMk id="3" creationId="{B60C177A-1F6C-0E2C-2D11-95946F338A70}"/>
          </ac:picMkLst>
        </pc:picChg>
        <pc:picChg chg="del">
          <ac:chgData name="Nathalie Declercq" userId="dcbd5312-c975-4b18-b051-fc96884b9fc8" providerId="ADAL" clId="{6CEF2FAF-7923-4A06-BF50-E7CD17D3CC3A}" dt="2022-12-04T16:09:31.888" v="878" actId="478"/>
          <ac:picMkLst>
            <pc:docMk/>
            <pc:sldMk cId="1800665588" sldId="289"/>
            <ac:picMk id="4" creationId="{F30BF3B5-AFFA-0E50-AF3E-6589828303A9}"/>
          </ac:picMkLst>
        </pc:picChg>
        <pc:picChg chg="del">
          <ac:chgData name="Nathalie Declercq" userId="dcbd5312-c975-4b18-b051-fc96884b9fc8" providerId="ADAL" clId="{6CEF2FAF-7923-4A06-BF50-E7CD17D3CC3A}" dt="2022-12-04T16:09:40.593" v="882" actId="478"/>
          <ac:picMkLst>
            <pc:docMk/>
            <pc:sldMk cId="1800665588" sldId="289"/>
            <ac:picMk id="6" creationId="{4A63608F-EB8D-3506-36B1-E8DE9B6DA369}"/>
          </ac:picMkLst>
        </pc:picChg>
      </pc:sldChg>
      <pc:sldChg chg="addSp delSp modSp add mod">
        <pc:chgData name="Nathalie Declercq" userId="dcbd5312-c975-4b18-b051-fc96884b9fc8" providerId="ADAL" clId="{6CEF2FAF-7923-4A06-BF50-E7CD17D3CC3A}" dt="2022-12-09T12:58:31.813" v="2831" actId="6549"/>
        <pc:sldMkLst>
          <pc:docMk/>
          <pc:sldMk cId="139100709" sldId="290"/>
        </pc:sldMkLst>
        <pc:spChg chg="add del">
          <ac:chgData name="Nathalie Declercq" userId="dcbd5312-c975-4b18-b051-fc96884b9fc8" providerId="ADAL" clId="{6CEF2FAF-7923-4A06-BF50-E7CD17D3CC3A}" dt="2022-12-04T16:20:22.434" v="1007" actId="478"/>
          <ac:spMkLst>
            <pc:docMk/>
            <pc:sldMk cId="139100709" sldId="290"/>
            <ac:spMk id="4" creationId="{80D0D0A6-DA20-51B3-E436-1ACA8644239A}"/>
          </ac:spMkLst>
        </pc:spChg>
        <pc:spChg chg="mod">
          <ac:chgData name="Nathalie Declercq" userId="dcbd5312-c975-4b18-b051-fc96884b9fc8" providerId="ADAL" clId="{6CEF2FAF-7923-4A06-BF50-E7CD17D3CC3A}" dt="2022-12-09T12:58:22.993" v="2806" actId="6549"/>
          <ac:spMkLst>
            <pc:docMk/>
            <pc:sldMk cId="139100709" sldId="290"/>
            <ac:spMk id="9" creationId="{00000000-0000-0000-0000-000000000000}"/>
          </ac:spMkLst>
        </pc:spChg>
        <pc:spChg chg="mod">
          <ac:chgData name="Nathalie Declercq" userId="dcbd5312-c975-4b18-b051-fc96884b9fc8" providerId="ADAL" clId="{6CEF2FAF-7923-4A06-BF50-E7CD17D3CC3A}" dt="2022-12-09T12:58:31.813" v="2831" actId="6549"/>
          <ac:spMkLst>
            <pc:docMk/>
            <pc:sldMk cId="139100709" sldId="290"/>
            <ac:spMk id="11" creationId="{00000000-0000-0000-0000-000000000000}"/>
          </ac:spMkLst>
        </pc:spChg>
        <pc:picChg chg="del">
          <ac:chgData name="Nathalie Declercq" userId="dcbd5312-c975-4b18-b051-fc96884b9fc8" providerId="ADAL" clId="{6CEF2FAF-7923-4A06-BF50-E7CD17D3CC3A}" dt="2022-12-04T16:18:11.094" v="1000" actId="478"/>
          <ac:picMkLst>
            <pc:docMk/>
            <pc:sldMk cId="139100709" sldId="290"/>
            <ac:picMk id="3" creationId="{B60C177A-1F6C-0E2C-2D11-95946F338A70}"/>
          </ac:picMkLst>
        </pc:picChg>
        <pc:picChg chg="add mod">
          <ac:chgData name="Nathalie Declercq" userId="dcbd5312-c975-4b18-b051-fc96884b9fc8" providerId="ADAL" clId="{6CEF2FAF-7923-4A06-BF50-E7CD17D3CC3A}" dt="2022-12-04T16:30:15.801" v="1066" actId="14100"/>
          <ac:picMkLst>
            <pc:docMk/>
            <pc:sldMk cId="139100709" sldId="290"/>
            <ac:picMk id="6" creationId="{FE095882-9E04-1490-0238-CA1DC37511CC}"/>
          </ac:picMkLst>
        </pc:picChg>
      </pc:sldChg>
      <pc:sldChg chg="addSp delSp modSp add mod">
        <pc:chgData name="Nathalie Declercq" userId="dcbd5312-c975-4b18-b051-fc96884b9fc8" providerId="ADAL" clId="{6CEF2FAF-7923-4A06-BF50-E7CD17D3CC3A}" dt="2022-12-09T12:59:06.171" v="2894" actId="6549"/>
        <pc:sldMkLst>
          <pc:docMk/>
          <pc:sldMk cId="3032375784" sldId="291"/>
        </pc:sldMkLst>
        <pc:spChg chg="add del">
          <ac:chgData name="Nathalie Declercq" userId="dcbd5312-c975-4b18-b051-fc96884b9fc8" providerId="ADAL" clId="{6CEF2FAF-7923-4A06-BF50-E7CD17D3CC3A}" dt="2022-12-04T16:29:49.679" v="1062" actId="22"/>
          <ac:spMkLst>
            <pc:docMk/>
            <pc:sldMk cId="3032375784" sldId="291"/>
            <ac:spMk id="3" creationId="{F772E37D-A5AE-5A3D-3FD1-54D954A8D09A}"/>
          </ac:spMkLst>
        </pc:spChg>
        <pc:spChg chg="mod">
          <ac:chgData name="Nathalie Declercq" userId="dcbd5312-c975-4b18-b051-fc96884b9fc8" providerId="ADAL" clId="{6CEF2FAF-7923-4A06-BF50-E7CD17D3CC3A}" dt="2022-12-09T12:59:06.171" v="2894" actId="6549"/>
          <ac:spMkLst>
            <pc:docMk/>
            <pc:sldMk cId="3032375784" sldId="291"/>
            <ac:spMk id="9" creationId="{00000000-0000-0000-0000-000000000000}"/>
          </ac:spMkLst>
        </pc:spChg>
        <pc:spChg chg="add del">
          <ac:chgData name="Nathalie Declercq" userId="dcbd5312-c975-4b18-b051-fc96884b9fc8" providerId="ADAL" clId="{6CEF2FAF-7923-4A06-BF50-E7CD17D3CC3A}" dt="2022-12-04T16:30:47.337" v="1078" actId="22"/>
          <ac:spMkLst>
            <pc:docMk/>
            <pc:sldMk cId="3032375784" sldId="291"/>
            <ac:spMk id="10" creationId="{D8C8287D-84EB-09F0-BCD9-6C0C6C8ED0D5}"/>
          </ac:spMkLst>
        </pc:spChg>
        <pc:spChg chg="mod">
          <ac:chgData name="Nathalie Declercq" userId="dcbd5312-c975-4b18-b051-fc96884b9fc8" providerId="ADAL" clId="{6CEF2FAF-7923-4A06-BF50-E7CD17D3CC3A}" dt="2022-12-09T12:58:46.201" v="2856" actId="6549"/>
          <ac:spMkLst>
            <pc:docMk/>
            <pc:sldMk cId="3032375784" sldId="291"/>
            <ac:spMk id="11" creationId="{00000000-0000-0000-0000-000000000000}"/>
          </ac:spMkLst>
        </pc:spChg>
        <pc:picChg chg="add del mod">
          <ac:chgData name="Nathalie Declercq" userId="dcbd5312-c975-4b18-b051-fc96884b9fc8" providerId="ADAL" clId="{6CEF2FAF-7923-4A06-BF50-E7CD17D3CC3A}" dt="2022-12-04T16:29:47.153" v="1060" actId="22"/>
          <ac:picMkLst>
            <pc:docMk/>
            <pc:sldMk cId="3032375784" sldId="291"/>
            <ac:picMk id="5" creationId="{A153C4AF-AC57-97CC-39E6-6E00A884B615}"/>
          </ac:picMkLst>
        </pc:picChg>
        <pc:picChg chg="del">
          <ac:chgData name="Nathalie Declercq" userId="dcbd5312-c975-4b18-b051-fc96884b9fc8" providerId="ADAL" clId="{6CEF2FAF-7923-4A06-BF50-E7CD17D3CC3A}" dt="2022-12-04T16:29:33.460" v="1054" actId="478"/>
          <ac:picMkLst>
            <pc:docMk/>
            <pc:sldMk cId="3032375784" sldId="291"/>
            <ac:picMk id="6" creationId="{FE095882-9E04-1490-0238-CA1DC37511CC}"/>
          </ac:picMkLst>
        </pc:picChg>
        <pc:picChg chg="add mod">
          <ac:chgData name="Nathalie Declercq" userId="dcbd5312-c975-4b18-b051-fc96884b9fc8" providerId="ADAL" clId="{6CEF2FAF-7923-4A06-BF50-E7CD17D3CC3A}" dt="2022-12-09T12:58:48.772" v="2857" actId="1076"/>
          <ac:picMkLst>
            <pc:docMk/>
            <pc:sldMk cId="3032375784" sldId="291"/>
            <ac:picMk id="13" creationId="{5ADCB438-A7F2-2A6C-1DA9-7819DB3770DF}"/>
          </ac:picMkLst>
        </pc:picChg>
      </pc:sldChg>
      <pc:sldChg chg="addSp delSp modSp add mod">
        <pc:chgData name="Nathalie Declercq" userId="dcbd5312-c975-4b18-b051-fc96884b9fc8" providerId="ADAL" clId="{6CEF2FAF-7923-4A06-BF50-E7CD17D3CC3A}" dt="2022-12-09T12:59:40.087" v="2933" actId="6549"/>
        <pc:sldMkLst>
          <pc:docMk/>
          <pc:sldMk cId="1836132441" sldId="292"/>
        </pc:sldMkLst>
        <pc:spChg chg="mod">
          <ac:chgData name="Nathalie Declercq" userId="dcbd5312-c975-4b18-b051-fc96884b9fc8" providerId="ADAL" clId="{6CEF2FAF-7923-4A06-BF50-E7CD17D3CC3A}" dt="2022-12-09T12:59:28.820" v="2908" actId="20577"/>
          <ac:spMkLst>
            <pc:docMk/>
            <pc:sldMk cId="1836132441" sldId="292"/>
            <ac:spMk id="9" creationId="{00000000-0000-0000-0000-000000000000}"/>
          </ac:spMkLst>
        </pc:spChg>
        <pc:spChg chg="mod">
          <ac:chgData name="Nathalie Declercq" userId="dcbd5312-c975-4b18-b051-fc96884b9fc8" providerId="ADAL" clId="{6CEF2FAF-7923-4A06-BF50-E7CD17D3CC3A}" dt="2022-12-09T12:59:40.087" v="2933" actId="6549"/>
          <ac:spMkLst>
            <pc:docMk/>
            <pc:sldMk cId="1836132441" sldId="292"/>
            <ac:spMk id="11" creationId="{00000000-0000-0000-0000-000000000000}"/>
          </ac:spMkLst>
        </pc:spChg>
        <pc:picChg chg="add mod">
          <ac:chgData name="Nathalie Declercq" userId="dcbd5312-c975-4b18-b051-fc96884b9fc8" providerId="ADAL" clId="{6CEF2FAF-7923-4A06-BF50-E7CD17D3CC3A}" dt="2022-12-04T16:41:30.447" v="1407" actId="1076"/>
          <ac:picMkLst>
            <pc:docMk/>
            <pc:sldMk cId="1836132441" sldId="292"/>
            <ac:picMk id="3" creationId="{4BECD01B-737F-5ADF-28B2-D0AFE18573BB}"/>
          </ac:picMkLst>
        </pc:picChg>
        <pc:picChg chg="del">
          <ac:chgData name="Nathalie Declercq" userId="dcbd5312-c975-4b18-b051-fc96884b9fc8" providerId="ADAL" clId="{6CEF2FAF-7923-4A06-BF50-E7CD17D3CC3A}" dt="2022-12-04T16:34:02.606" v="1207" actId="478"/>
          <ac:picMkLst>
            <pc:docMk/>
            <pc:sldMk cId="1836132441" sldId="292"/>
            <ac:picMk id="13" creationId="{5ADCB438-A7F2-2A6C-1DA9-7819DB3770DF}"/>
          </ac:picMkLst>
        </pc:picChg>
      </pc:sldChg>
      <pc:sldChg chg="addSp delSp modSp add del mod">
        <pc:chgData name="Nathalie Declercq" userId="dcbd5312-c975-4b18-b051-fc96884b9fc8" providerId="ADAL" clId="{6CEF2FAF-7923-4A06-BF50-E7CD17D3CC3A}" dt="2022-12-04T16:55:30.525" v="1557" actId="47"/>
        <pc:sldMkLst>
          <pc:docMk/>
          <pc:sldMk cId="3943565708" sldId="293"/>
        </pc:sldMkLst>
        <pc:spChg chg="add mod">
          <ac:chgData name="Nathalie Declercq" userId="dcbd5312-c975-4b18-b051-fc96884b9fc8" providerId="ADAL" clId="{6CEF2FAF-7923-4A06-BF50-E7CD17D3CC3A}" dt="2022-12-04T16:49:10.121" v="1499" actId="1076"/>
          <ac:spMkLst>
            <pc:docMk/>
            <pc:sldMk cId="3943565708" sldId="293"/>
            <ac:spMk id="4" creationId="{67D962B5-F48D-504D-83D9-41F1466DCD55}"/>
          </ac:spMkLst>
        </pc:spChg>
        <pc:spChg chg="mod">
          <ac:chgData name="Nathalie Declercq" userId="dcbd5312-c975-4b18-b051-fc96884b9fc8" providerId="ADAL" clId="{6CEF2FAF-7923-4A06-BF50-E7CD17D3CC3A}" dt="2022-12-04T16:49:16.962" v="1500" actId="1076"/>
          <ac:spMkLst>
            <pc:docMk/>
            <pc:sldMk cId="3943565708" sldId="293"/>
            <ac:spMk id="9" creationId="{00000000-0000-0000-0000-000000000000}"/>
          </ac:spMkLst>
        </pc:spChg>
        <pc:spChg chg="mod">
          <ac:chgData name="Nathalie Declercq" userId="dcbd5312-c975-4b18-b051-fc96884b9fc8" providerId="ADAL" clId="{6CEF2FAF-7923-4A06-BF50-E7CD17D3CC3A}" dt="2022-12-04T16:45:53.605" v="1472" actId="20577"/>
          <ac:spMkLst>
            <pc:docMk/>
            <pc:sldMk cId="3943565708" sldId="293"/>
            <ac:spMk id="11" creationId="{00000000-0000-0000-0000-000000000000}"/>
          </ac:spMkLst>
        </pc:spChg>
        <pc:picChg chg="del">
          <ac:chgData name="Nathalie Declercq" userId="dcbd5312-c975-4b18-b051-fc96884b9fc8" providerId="ADAL" clId="{6CEF2FAF-7923-4A06-BF50-E7CD17D3CC3A}" dt="2022-12-04T16:44:07.748" v="1467" actId="478"/>
          <ac:picMkLst>
            <pc:docMk/>
            <pc:sldMk cId="3943565708" sldId="293"/>
            <ac:picMk id="3" creationId="{4BECD01B-737F-5ADF-28B2-D0AFE18573BB}"/>
          </ac:picMkLst>
        </pc:picChg>
      </pc:sldChg>
      <pc:sldChg chg="addSp modSp add del mod ord">
        <pc:chgData name="Nathalie Declercq" userId="dcbd5312-c975-4b18-b051-fc96884b9fc8" providerId="ADAL" clId="{6CEF2FAF-7923-4A06-BF50-E7CD17D3CC3A}" dt="2022-12-09T10:48:09.517" v="2541" actId="47"/>
        <pc:sldMkLst>
          <pc:docMk/>
          <pc:sldMk cId="135640373" sldId="294"/>
        </pc:sldMkLst>
        <pc:spChg chg="mod">
          <ac:chgData name="Nathalie Declercq" userId="dcbd5312-c975-4b18-b051-fc96884b9fc8" providerId="ADAL" clId="{6CEF2FAF-7923-4A06-BF50-E7CD17D3CC3A}" dt="2022-12-04T16:51:21.222" v="1528" actId="5793"/>
          <ac:spMkLst>
            <pc:docMk/>
            <pc:sldMk cId="135640373" sldId="294"/>
            <ac:spMk id="4" creationId="{67D962B5-F48D-504D-83D9-41F1466DCD55}"/>
          </ac:spMkLst>
        </pc:spChg>
        <pc:spChg chg="mod">
          <ac:chgData name="Nathalie Declercq" userId="dcbd5312-c975-4b18-b051-fc96884b9fc8" providerId="ADAL" clId="{6CEF2FAF-7923-4A06-BF50-E7CD17D3CC3A}" dt="2022-12-04T16:55:26.051" v="1556" actId="20577"/>
          <ac:spMkLst>
            <pc:docMk/>
            <pc:sldMk cId="135640373" sldId="294"/>
            <ac:spMk id="9" creationId="{00000000-0000-0000-0000-000000000000}"/>
          </ac:spMkLst>
        </pc:spChg>
        <pc:picChg chg="add mod">
          <ac:chgData name="Nathalie Declercq" userId="dcbd5312-c975-4b18-b051-fc96884b9fc8" providerId="ADAL" clId="{6CEF2FAF-7923-4A06-BF50-E7CD17D3CC3A}" dt="2022-12-04T16:52:59.430" v="1537" actId="14100"/>
          <ac:picMkLst>
            <pc:docMk/>
            <pc:sldMk cId="135640373" sldId="294"/>
            <ac:picMk id="3" creationId="{992181E6-248B-3F84-38A5-678CB1363379}"/>
          </ac:picMkLst>
        </pc:picChg>
        <pc:picChg chg="add mod ord">
          <ac:chgData name="Nathalie Declercq" userId="dcbd5312-c975-4b18-b051-fc96884b9fc8" providerId="ADAL" clId="{6CEF2FAF-7923-4A06-BF50-E7CD17D3CC3A}" dt="2022-12-04T16:53:32.785" v="1541" actId="167"/>
          <ac:picMkLst>
            <pc:docMk/>
            <pc:sldMk cId="135640373" sldId="294"/>
            <ac:picMk id="6" creationId="{CE6AA653-61AC-3241-8FA4-B9DC30CA4721}"/>
          </ac:picMkLst>
        </pc:picChg>
        <pc:picChg chg="add mod">
          <ac:chgData name="Nathalie Declercq" userId="dcbd5312-c975-4b18-b051-fc96884b9fc8" providerId="ADAL" clId="{6CEF2FAF-7923-4A06-BF50-E7CD17D3CC3A}" dt="2022-12-04T16:54:06.998" v="1544" actId="1076"/>
          <ac:picMkLst>
            <pc:docMk/>
            <pc:sldMk cId="135640373" sldId="294"/>
            <ac:picMk id="10" creationId="{94FF4F8F-96B8-AD94-588E-03FD2CC12B9A}"/>
          </ac:picMkLst>
        </pc:picChg>
      </pc:sldChg>
      <pc:sldChg chg="addSp delSp modSp add del mod">
        <pc:chgData name="Nathalie Declercq" userId="dcbd5312-c975-4b18-b051-fc96884b9fc8" providerId="ADAL" clId="{6CEF2FAF-7923-4A06-BF50-E7CD17D3CC3A}" dt="2022-12-09T10:48:12.089" v="2543" actId="47"/>
        <pc:sldMkLst>
          <pc:docMk/>
          <pc:sldMk cId="198640241" sldId="295"/>
        </pc:sldMkLst>
        <pc:spChg chg="add del mod">
          <ac:chgData name="Nathalie Declercq" userId="dcbd5312-c975-4b18-b051-fc96884b9fc8" providerId="ADAL" clId="{6CEF2FAF-7923-4A06-BF50-E7CD17D3CC3A}" dt="2022-12-04T17:02:10.861" v="1719" actId="6549"/>
          <ac:spMkLst>
            <pc:docMk/>
            <pc:sldMk cId="198640241" sldId="295"/>
            <ac:spMk id="4" creationId="{67D962B5-F48D-504D-83D9-41F1466DCD55}"/>
          </ac:spMkLst>
        </pc:spChg>
        <pc:picChg chg="del">
          <ac:chgData name="Nathalie Declercq" userId="dcbd5312-c975-4b18-b051-fc96884b9fc8" providerId="ADAL" clId="{6CEF2FAF-7923-4A06-BF50-E7CD17D3CC3A}" dt="2022-12-04T16:55:37.601" v="1558" actId="478"/>
          <ac:picMkLst>
            <pc:docMk/>
            <pc:sldMk cId="198640241" sldId="295"/>
            <ac:picMk id="3" creationId="{992181E6-248B-3F84-38A5-678CB1363379}"/>
          </ac:picMkLst>
        </pc:picChg>
        <pc:picChg chg="add del mod">
          <ac:chgData name="Nathalie Declercq" userId="dcbd5312-c975-4b18-b051-fc96884b9fc8" providerId="ADAL" clId="{6CEF2FAF-7923-4A06-BF50-E7CD17D3CC3A}" dt="2022-12-04T17:00:24.725" v="1608" actId="478"/>
          <ac:picMkLst>
            <pc:docMk/>
            <pc:sldMk cId="198640241" sldId="295"/>
            <ac:picMk id="5" creationId="{1DCF3C33-8DCE-71E9-3266-BAC35432813C}"/>
          </ac:picMkLst>
        </pc:picChg>
        <pc:picChg chg="del">
          <ac:chgData name="Nathalie Declercq" userId="dcbd5312-c975-4b18-b051-fc96884b9fc8" providerId="ADAL" clId="{6CEF2FAF-7923-4A06-BF50-E7CD17D3CC3A}" dt="2022-12-04T16:55:56.342" v="1561" actId="478"/>
          <ac:picMkLst>
            <pc:docMk/>
            <pc:sldMk cId="198640241" sldId="295"/>
            <ac:picMk id="6" creationId="{CE6AA653-61AC-3241-8FA4-B9DC30CA4721}"/>
          </ac:picMkLst>
        </pc:picChg>
        <pc:picChg chg="del">
          <ac:chgData name="Nathalie Declercq" userId="dcbd5312-c975-4b18-b051-fc96884b9fc8" providerId="ADAL" clId="{6CEF2FAF-7923-4A06-BF50-E7CD17D3CC3A}" dt="2022-12-04T16:55:41.809" v="1559" actId="478"/>
          <ac:picMkLst>
            <pc:docMk/>
            <pc:sldMk cId="198640241" sldId="295"/>
            <ac:picMk id="10" creationId="{94FF4F8F-96B8-AD94-588E-03FD2CC12B9A}"/>
          </ac:picMkLst>
        </pc:picChg>
        <pc:picChg chg="add del mod">
          <ac:chgData name="Nathalie Declercq" userId="dcbd5312-c975-4b18-b051-fc96884b9fc8" providerId="ADAL" clId="{6CEF2FAF-7923-4A06-BF50-E7CD17D3CC3A}" dt="2022-12-04T16:59:50.062" v="1607" actId="478"/>
          <ac:picMkLst>
            <pc:docMk/>
            <pc:sldMk cId="198640241" sldId="295"/>
            <ac:picMk id="12" creationId="{6638AC73-C52E-F82E-404C-E9A21FA7B67B}"/>
          </ac:picMkLst>
        </pc:picChg>
        <pc:picChg chg="add mod">
          <ac:chgData name="Nathalie Declercq" userId="dcbd5312-c975-4b18-b051-fc96884b9fc8" providerId="ADAL" clId="{6CEF2FAF-7923-4A06-BF50-E7CD17D3CC3A}" dt="2022-12-04T17:01:50.440" v="1698" actId="1076"/>
          <ac:picMkLst>
            <pc:docMk/>
            <pc:sldMk cId="198640241" sldId="295"/>
            <ac:picMk id="14" creationId="{F582C2D3-FD4F-A3A3-E7EB-AAF5D622A7A4}"/>
          </ac:picMkLst>
        </pc:picChg>
        <pc:picChg chg="add mod">
          <ac:chgData name="Nathalie Declercq" userId="dcbd5312-c975-4b18-b051-fc96884b9fc8" providerId="ADAL" clId="{6CEF2FAF-7923-4A06-BF50-E7CD17D3CC3A}" dt="2022-12-04T17:02:40.357" v="1722" actId="1076"/>
          <ac:picMkLst>
            <pc:docMk/>
            <pc:sldMk cId="198640241" sldId="295"/>
            <ac:picMk id="16" creationId="{47C9F09E-23B6-C287-1C58-F51A9505F9B4}"/>
          </ac:picMkLst>
        </pc:picChg>
      </pc:sldChg>
      <pc:sldChg chg="modSp add del mod ord">
        <pc:chgData name="Nathalie Declercq" userId="dcbd5312-c975-4b18-b051-fc96884b9fc8" providerId="ADAL" clId="{6CEF2FAF-7923-4A06-BF50-E7CD17D3CC3A}" dt="2022-12-09T10:48:11.003" v="2542" actId="47"/>
        <pc:sldMkLst>
          <pc:docMk/>
          <pc:sldMk cId="3235848600" sldId="296"/>
        </pc:sldMkLst>
        <pc:picChg chg="mod">
          <ac:chgData name="Nathalie Declercq" userId="dcbd5312-c975-4b18-b051-fc96884b9fc8" providerId="ADAL" clId="{6CEF2FAF-7923-4A06-BF50-E7CD17D3CC3A}" dt="2022-12-04T16:59:40.395" v="1604" actId="1076"/>
          <ac:picMkLst>
            <pc:docMk/>
            <pc:sldMk cId="3235848600" sldId="296"/>
            <ac:picMk id="12" creationId="{6638AC73-C52E-F82E-404C-E9A21FA7B67B}"/>
          </ac:picMkLst>
        </pc:picChg>
      </pc:sldChg>
      <pc:sldChg chg="addSp delSp modSp add del mod">
        <pc:chgData name="Nathalie Declercq" userId="dcbd5312-c975-4b18-b051-fc96884b9fc8" providerId="ADAL" clId="{6CEF2FAF-7923-4A06-BF50-E7CD17D3CC3A}" dt="2022-12-09T10:48:13.613" v="2544" actId="47"/>
        <pc:sldMkLst>
          <pc:docMk/>
          <pc:sldMk cId="2526296413" sldId="297"/>
        </pc:sldMkLst>
        <pc:spChg chg="add del">
          <ac:chgData name="Nathalie Declercq" userId="dcbd5312-c975-4b18-b051-fc96884b9fc8" providerId="ADAL" clId="{6CEF2FAF-7923-4A06-BF50-E7CD17D3CC3A}" dt="2022-12-04T17:03:52.495" v="1753" actId="22"/>
          <ac:spMkLst>
            <pc:docMk/>
            <pc:sldMk cId="2526296413" sldId="297"/>
            <ac:spMk id="3" creationId="{43EAA3C7-854D-159D-3FDA-49649F4FC5E9}"/>
          </ac:spMkLst>
        </pc:spChg>
        <pc:spChg chg="mod">
          <ac:chgData name="Nathalie Declercq" userId="dcbd5312-c975-4b18-b051-fc96884b9fc8" providerId="ADAL" clId="{6CEF2FAF-7923-4A06-BF50-E7CD17D3CC3A}" dt="2022-12-04T17:04:39.630" v="1764" actId="6549"/>
          <ac:spMkLst>
            <pc:docMk/>
            <pc:sldMk cId="2526296413" sldId="297"/>
            <ac:spMk id="4" creationId="{67D962B5-F48D-504D-83D9-41F1466DCD55}"/>
          </ac:spMkLst>
        </pc:spChg>
        <pc:picChg chg="add mod">
          <ac:chgData name="Nathalie Declercq" userId="dcbd5312-c975-4b18-b051-fc96884b9fc8" providerId="ADAL" clId="{6CEF2FAF-7923-4A06-BF50-E7CD17D3CC3A}" dt="2022-12-04T17:05:13.121" v="1768" actId="14100"/>
          <ac:picMkLst>
            <pc:docMk/>
            <pc:sldMk cId="2526296413" sldId="297"/>
            <ac:picMk id="6" creationId="{AA69EB89-20E2-BA06-9D9C-F18D7163B31A}"/>
          </ac:picMkLst>
        </pc:picChg>
        <pc:picChg chg="del">
          <ac:chgData name="Nathalie Declercq" userId="dcbd5312-c975-4b18-b051-fc96884b9fc8" providerId="ADAL" clId="{6CEF2FAF-7923-4A06-BF50-E7CD17D3CC3A}" dt="2022-12-04T17:03:03.402" v="1725" actId="478"/>
          <ac:picMkLst>
            <pc:docMk/>
            <pc:sldMk cId="2526296413" sldId="297"/>
            <ac:picMk id="14" creationId="{F582C2D3-FD4F-A3A3-E7EB-AAF5D622A7A4}"/>
          </ac:picMkLst>
        </pc:picChg>
        <pc:picChg chg="del">
          <ac:chgData name="Nathalie Declercq" userId="dcbd5312-c975-4b18-b051-fc96884b9fc8" providerId="ADAL" clId="{6CEF2FAF-7923-4A06-BF50-E7CD17D3CC3A}" dt="2022-12-04T17:03:01.594" v="1724" actId="478"/>
          <ac:picMkLst>
            <pc:docMk/>
            <pc:sldMk cId="2526296413" sldId="297"/>
            <ac:picMk id="16" creationId="{47C9F09E-23B6-C287-1C58-F51A9505F9B4}"/>
          </ac:picMkLst>
        </pc:picChg>
      </pc:sldChg>
      <pc:sldChg chg="delSp modSp add del mod">
        <pc:chgData name="Nathalie Declercq" userId="dcbd5312-c975-4b18-b051-fc96884b9fc8" providerId="ADAL" clId="{6CEF2FAF-7923-4A06-BF50-E7CD17D3CC3A}" dt="2022-12-09T10:48:15.122" v="2545" actId="47"/>
        <pc:sldMkLst>
          <pc:docMk/>
          <pc:sldMk cId="1592247115" sldId="298"/>
        </pc:sldMkLst>
        <pc:spChg chg="mod">
          <ac:chgData name="Nathalie Declercq" userId="dcbd5312-c975-4b18-b051-fc96884b9fc8" providerId="ADAL" clId="{6CEF2FAF-7923-4A06-BF50-E7CD17D3CC3A}" dt="2022-12-04T17:10:24.880" v="1806" actId="207"/>
          <ac:spMkLst>
            <pc:docMk/>
            <pc:sldMk cId="1592247115" sldId="298"/>
            <ac:spMk id="4" creationId="{67D962B5-F48D-504D-83D9-41F1466DCD55}"/>
          </ac:spMkLst>
        </pc:spChg>
        <pc:spChg chg="mod">
          <ac:chgData name="Nathalie Declercq" userId="dcbd5312-c975-4b18-b051-fc96884b9fc8" providerId="ADAL" clId="{6CEF2FAF-7923-4A06-BF50-E7CD17D3CC3A}" dt="2022-12-04T17:09:24.434" v="1799" actId="1076"/>
          <ac:spMkLst>
            <pc:docMk/>
            <pc:sldMk cId="1592247115" sldId="298"/>
            <ac:spMk id="9" creationId="{00000000-0000-0000-0000-000000000000}"/>
          </ac:spMkLst>
        </pc:spChg>
        <pc:picChg chg="del">
          <ac:chgData name="Nathalie Declercq" userId="dcbd5312-c975-4b18-b051-fc96884b9fc8" providerId="ADAL" clId="{6CEF2FAF-7923-4A06-BF50-E7CD17D3CC3A}" dt="2022-12-04T17:06:03.431" v="1770" actId="478"/>
          <ac:picMkLst>
            <pc:docMk/>
            <pc:sldMk cId="1592247115" sldId="298"/>
            <ac:picMk id="6" creationId="{AA69EB89-20E2-BA06-9D9C-F18D7163B31A}"/>
          </ac:picMkLst>
        </pc:picChg>
      </pc:sldChg>
      <pc:sldChg chg="addSp modSp add del mod">
        <pc:chgData name="Nathalie Declercq" userId="dcbd5312-c975-4b18-b051-fc96884b9fc8" providerId="ADAL" clId="{6CEF2FAF-7923-4A06-BF50-E7CD17D3CC3A}" dt="2022-12-09T10:48:16.193" v="2546" actId="47"/>
        <pc:sldMkLst>
          <pc:docMk/>
          <pc:sldMk cId="1021445991" sldId="299"/>
        </pc:sldMkLst>
        <pc:spChg chg="mod">
          <ac:chgData name="Nathalie Declercq" userId="dcbd5312-c975-4b18-b051-fc96884b9fc8" providerId="ADAL" clId="{6CEF2FAF-7923-4A06-BF50-E7CD17D3CC3A}" dt="2022-12-04T17:17:56.697" v="1922" actId="20577"/>
          <ac:spMkLst>
            <pc:docMk/>
            <pc:sldMk cId="1021445991" sldId="299"/>
            <ac:spMk id="4" creationId="{67D962B5-F48D-504D-83D9-41F1466DCD55}"/>
          </ac:spMkLst>
        </pc:spChg>
        <pc:picChg chg="add mod">
          <ac:chgData name="Nathalie Declercq" userId="dcbd5312-c975-4b18-b051-fc96884b9fc8" providerId="ADAL" clId="{6CEF2FAF-7923-4A06-BF50-E7CD17D3CC3A}" dt="2022-12-04T17:15:35.635" v="1904" actId="1076"/>
          <ac:picMkLst>
            <pc:docMk/>
            <pc:sldMk cId="1021445991" sldId="299"/>
            <ac:picMk id="3" creationId="{77B59541-9482-9925-A5A0-815433380057}"/>
          </ac:picMkLst>
        </pc:picChg>
        <pc:picChg chg="add mod">
          <ac:chgData name="Nathalie Declercq" userId="dcbd5312-c975-4b18-b051-fc96884b9fc8" providerId="ADAL" clId="{6CEF2FAF-7923-4A06-BF50-E7CD17D3CC3A}" dt="2022-12-04T17:18:08.870" v="1923" actId="1076"/>
          <ac:picMkLst>
            <pc:docMk/>
            <pc:sldMk cId="1021445991" sldId="299"/>
            <ac:picMk id="6" creationId="{DC0EC4A5-8B29-9222-AB5B-143DD071021D}"/>
          </ac:picMkLst>
        </pc:picChg>
      </pc:sldChg>
      <pc:sldChg chg="delSp modSp add del mod">
        <pc:chgData name="Nathalie Declercq" userId="dcbd5312-c975-4b18-b051-fc96884b9fc8" providerId="ADAL" clId="{6CEF2FAF-7923-4A06-BF50-E7CD17D3CC3A}" dt="2022-12-09T10:48:17.309" v="2547" actId="47"/>
        <pc:sldMkLst>
          <pc:docMk/>
          <pc:sldMk cId="2288473291" sldId="300"/>
        </pc:sldMkLst>
        <pc:spChg chg="mod">
          <ac:chgData name="Nathalie Declercq" userId="dcbd5312-c975-4b18-b051-fc96884b9fc8" providerId="ADAL" clId="{6CEF2FAF-7923-4A06-BF50-E7CD17D3CC3A}" dt="2022-12-09T07:54:35.699" v="2313" actId="947"/>
          <ac:spMkLst>
            <pc:docMk/>
            <pc:sldMk cId="2288473291" sldId="300"/>
            <ac:spMk id="4" creationId="{67D962B5-F48D-504D-83D9-41F1466DCD55}"/>
          </ac:spMkLst>
        </pc:spChg>
        <pc:picChg chg="del">
          <ac:chgData name="Nathalie Declercq" userId="dcbd5312-c975-4b18-b051-fc96884b9fc8" providerId="ADAL" clId="{6CEF2FAF-7923-4A06-BF50-E7CD17D3CC3A}" dt="2022-12-04T17:18:29.376" v="1934" actId="478"/>
          <ac:picMkLst>
            <pc:docMk/>
            <pc:sldMk cId="2288473291" sldId="300"/>
            <ac:picMk id="3" creationId="{77B59541-9482-9925-A5A0-815433380057}"/>
          </ac:picMkLst>
        </pc:picChg>
        <pc:picChg chg="del">
          <ac:chgData name="Nathalie Declercq" userId="dcbd5312-c975-4b18-b051-fc96884b9fc8" providerId="ADAL" clId="{6CEF2FAF-7923-4A06-BF50-E7CD17D3CC3A}" dt="2022-12-04T17:18:31.382" v="1935" actId="478"/>
          <ac:picMkLst>
            <pc:docMk/>
            <pc:sldMk cId="2288473291" sldId="300"/>
            <ac:picMk id="6" creationId="{DC0EC4A5-8B29-9222-AB5B-143DD071021D}"/>
          </ac:picMkLst>
        </pc:picChg>
      </pc:sldChg>
      <pc:sldChg chg="addSp delSp modSp add mod">
        <pc:chgData name="Nathalie Declercq" userId="dcbd5312-c975-4b18-b051-fc96884b9fc8" providerId="ADAL" clId="{6CEF2FAF-7923-4A06-BF50-E7CD17D3CC3A}" dt="2022-12-12T12:49:27.761" v="3141" actId="20577"/>
        <pc:sldMkLst>
          <pc:docMk/>
          <pc:sldMk cId="1336853216" sldId="301"/>
        </pc:sldMkLst>
        <pc:spChg chg="del mod">
          <ac:chgData name="Nathalie Declercq" userId="dcbd5312-c975-4b18-b051-fc96884b9fc8" providerId="ADAL" clId="{6CEF2FAF-7923-4A06-BF50-E7CD17D3CC3A}" dt="2022-12-04T17:26:13.656" v="2049" actId="478"/>
          <ac:spMkLst>
            <pc:docMk/>
            <pc:sldMk cId="1336853216" sldId="301"/>
            <ac:spMk id="4" creationId="{67D962B5-F48D-504D-83D9-41F1466DCD55}"/>
          </ac:spMkLst>
        </pc:spChg>
        <pc:spChg chg="mod">
          <ac:chgData name="Nathalie Declercq" userId="dcbd5312-c975-4b18-b051-fc96884b9fc8" providerId="ADAL" clId="{6CEF2FAF-7923-4A06-BF50-E7CD17D3CC3A}" dt="2022-12-12T12:49:27.761" v="3141" actId="20577"/>
          <ac:spMkLst>
            <pc:docMk/>
            <pc:sldMk cId="1336853216" sldId="301"/>
            <ac:spMk id="9" creationId="{00000000-0000-0000-0000-000000000000}"/>
          </ac:spMkLst>
        </pc:spChg>
        <pc:picChg chg="add mod">
          <ac:chgData name="Nathalie Declercq" userId="dcbd5312-c975-4b18-b051-fc96884b9fc8" providerId="ADAL" clId="{6CEF2FAF-7923-4A06-BF50-E7CD17D3CC3A}" dt="2022-12-09T10:48:56.962" v="2551" actId="1076"/>
          <ac:picMkLst>
            <pc:docMk/>
            <pc:sldMk cId="1336853216" sldId="301"/>
            <ac:picMk id="3" creationId="{253E1C22-9821-87FC-7DFD-6B97B35D63B9}"/>
          </ac:picMkLst>
        </pc:picChg>
        <pc:picChg chg="add del mod">
          <ac:chgData name="Nathalie Declercq" userId="dcbd5312-c975-4b18-b051-fc96884b9fc8" providerId="ADAL" clId="{6CEF2FAF-7923-4A06-BF50-E7CD17D3CC3A}" dt="2022-12-04T17:26:53.365" v="2064" actId="478"/>
          <ac:picMkLst>
            <pc:docMk/>
            <pc:sldMk cId="1336853216" sldId="301"/>
            <ac:picMk id="3" creationId="{458E84C4-ABAA-A0DF-894E-2ED53E9EC128}"/>
          </ac:picMkLst>
        </pc:picChg>
        <pc:picChg chg="add del mod">
          <ac:chgData name="Nathalie Declercq" userId="dcbd5312-c975-4b18-b051-fc96884b9fc8" providerId="ADAL" clId="{6CEF2FAF-7923-4A06-BF50-E7CD17D3CC3A}" dt="2022-12-04T17:28:03.129" v="2068" actId="478"/>
          <ac:picMkLst>
            <pc:docMk/>
            <pc:sldMk cId="1336853216" sldId="301"/>
            <ac:picMk id="6" creationId="{572E951F-1CA6-81F4-D86D-049412DBE2F0}"/>
          </ac:picMkLst>
        </pc:picChg>
        <pc:picChg chg="add del mod">
          <ac:chgData name="Nathalie Declercq" userId="dcbd5312-c975-4b18-b051-fc96884b9fc8" providerId="ADAL" clId="{6CEF2FAF-7923-4A06-BF50-E7CD17D3CC3A}" dt="2022-12-09T10:48:49.590" v="2548" actId="478"/>
          <ac:picMkLst>
            <pc:docMk/>
            <pc:sldMk cId="1336853216" sldId="301"/>
            <ac:picMk id="10" creationId="{83D633F5-1820-F411-265D-4E21BF5B694E}"/>
          </ac:picMkLst>
        </pc:picChg>
      </pc:sldChg>
      <pc:sldChg chg="addSp delSp modSp add del mod">
        <pc:chgData name="Nathalie Declercq" userId="dcbd5312-c975-4b18-b051-fc96884b9fc8" providerId="ADAL" clId="{6CEF2FAF-7923-4A06-BF50-E7CD17D3CC3A}" dt="2022-12-09T10:49:51.252" v="2555" actId="47"/>
        <pc:sldMkLst>
          <pc:docMk/>
          <pc:sldMk cId="2716884799" sldId="302"/>
        </pc:sldMkLst>
        <pc:spChg chg="mod">
          <ac:chgData name="Nathalie Declercq" userId="dcbd5312-c975-4b18-b051-fc96884b9fc8" providerId="ADAL" clId="{6CEF2FAF-7923-4A06-BF50-E7CD17D3CC3A}" dt="2022-12-04T17:26:36.806" v="2062" actId="20577"/>
          <ac:spMkLst>
            <pc:docMk/>
            <pc:sldMk cId="2716884799" sldId="302"/>
            <ac:spMk id="9" creationId="{00000000-0000-0000-0000-000000000000}"/>
          </ac:spMkLst>
        </pc:spChg>
        <pc:picChg chg="del">
          <ac:chgData name="Nathalie Declercq" userId="dcbd5312-c975-4b18-b051-fc96884b9fc8" providerId="ADAL" clId="{6CEF2FAF-7923-4A06-BF50-E7CD17D3CC3A}" dt="2022-12-04T17:26:39.069" v="2063" actId="478"/>
          <ac:picMkLst>
            <pc:docMk/>
            <pc:sldMk cId="2716884799" sldId="302"/>
            <ac:picMk id="3" creationId="{458E84C4-ABAA-A0DF-894E-2ED53E9EC128}"/>
          </ac:picMkLst>
        </pc:picChg>
        <pc:picChg chg="add mod">
          <ac:chgData name="Nathalie Declercq" userId="dcbd5312-c975-4b18-b051-fc96884b9fc8" providerId="ADAL" clId="{6CEF2FAF-7923-4A06-BF50-E7CD17D3CC3A}" dt="2022-12-04T17:30:09.601" v="2080" actId="14100"/>
          <ac:picMkLst>
            <pc:docMk/>
            <pc:sldMk cId="2716884799" sldId="302"/>
            <ac:picMk id="4" creationId="{1C350226-8941-7F65-6B5A-99C72C364674}"/>
          </ac:picMkLst>
        </pc:picChg>
        <pc:picChg chg="add del">
          <ac:chgData name="Nathalie Declercq" userId="dcbd5312-c975-4b18-b051-fc96884b9fc8" providerId="ADAL" clId="{6CEF2FAF-7923-4A06-BF50-E7CD17D3CC3A}" dt="2022-12-04T17:29:34.014" v="2075" actId="478"/>
          <ac:picMkLst>
            <pc:docMk/>
            <pc:sldMk cId="2716884799" sldId="302"/>
            <ac:picMk id="6" creationId="{DFED1ED7-F0EE-CBCD-27A7-FEB71B1903C4}"/>
          </ac:picMkLst>
        </pc:picChg>
        <pc:picChg chg="add mod">
          <ac:chgData name="Nathalie Declercq" userId="dcbd5312-c975-4b18-b051-fc96884b9fc8" providerId="ADAL" clId="{6CEF2FAF-7923-4A06-BF50-E7CD17D3CC3A}" dt="2022-12-04T17:30:19.310" v="2081" actId="1076"/>
          <ac:picMkLst>
            <pc:docMk/>
            <pc:sldMk cId="2716884799" sldId="302"/>
            <ac:picMk id="10" creationId="{DA99B541-1A42-2400-56B2-D66CF24E453B}"/>
          </ac:picMkLst>
        </pc:picChg>
      </pc:sldChg>
      <pc:sldChg chg="addSp delSp modSp add del mod">
        <pc:chgData name="Nathalie Declercq" userId="dcbd5312-c975-4b18-b051-fc96884b9fc8" providerId="ADAL" clId="{6CEF2FAF-7923-4A06-BF50-E7CD17D3CC3A}" dt="2022-12-09T10:49:54.231" v="2556" actId="47"/>
        <pc:sldMkLst>
          <pc:docMk/>
          <pc:sldMk cId="760868553" sldId="303"/>
        </pc:sldMkLst>
        <pc:picChg chg="add mod">
          <ac:chgData name="Nathalie Declercq" userId="dcbd5312-c975-4b18-b051-fc96884b9fc8" providerId="ADAL" clId="{6CEF2FAF-7923-4A06-BF50-E7CD17D3CC3A}" dt="2022-12-04T17:31:11.001" v="2087" actId="14100"/>
          <ac:picMkLst>
            <pc:docMk/>
            <pc:sldMk cId="760868553" sldId="303"/>
            <ac:picMk id="3" creationId="{8D47BBA8-0384-3FAB-BF96-AAF8F2E2F8D1}"/>
          </ac:picMkLst>
        </pc:picChg>
        <pc:picChg chg="del">
          <ac:chgData name="Nathalie Declercq" userId="dcbd5312-c975-4b18-b051-fc96884b9fc8" providerId="ADAL" clId="{6CEF2FAF-7923-4A06-BF50-E7CD17D3CC3A}" dt="2022-12-04T17:30:34.766" v="2084" actId="478"/>
          <ac:picMkLst>
            <pc:docMk/>
            <pc:sldMk cId="760868553" sldId="303"/>
            <ac:picMk id="4" creationId="{1C350226-8941-7F65-6B5A-99C72C364674}"/>
          </ac:picMkLst>
        </pc:picChg>
        <pc:picChg chg="del">
          <ac:chgData name="Nathalie Declercq" userId="dcbd5312-c975-4b18-b051-fc96884b9fc8" providerId="ADAL" clId="{6CEF2FAF-7923-4A06-BF50-E7CD17D3CC3A}" dt="2022-12-04T17:30:32.878" v="2083" actId="478"/>
          <ac:picMkLst>
            <pc:docMk/>
            <pc:sldMk cId="760868553" sldId="303"/>
            <ac:picMk id="10" creationId="{DA99B541-1A42-2400-56B2-D66CF24E453B}"/>
          </ac:picMkLst>
        </pc:picChg>
      </pc:sldChg>
      <pc:sldChg chg="addSp modSp add del mod">
        <pc:chgData name="Nathalie Declercq" userId="dcbd5312-c975-4b18-b051-fc96884b9fc8" providerId="ADAL" clId="{6CEF2FAF-7923-4A06-BF50-E7CD17D3CC3A}" dt="2022-12-15T08:06:37.367" v="3222" actId="14100"/>
        <pc:sldMkLst>
          <pc:docMk/>
          <pc:sldMk cId="2050296223" sldId="304"/>
        </pc:sldMkLst>
        <pc:spChg chg="mod">
          <ac:chgData name="Nathalie Declercq" userId="dcbd5312-c975-4b18-b051-fc96884b9fc8" providerId="ADAL" clId="{6CEF2FAF-7923-4A06-BF50-E7CD17D3CC3A}" dt="2022-12-12T12:49:47.242" v="3147" actId="20577"/>
          <ac:spMkLst>
            <pc:docMk/>
            <pc:sldMk cId="2050296223" sldId="304"/>
            <ac:spMk id="2" creationId="{00000000-0000-0000-0000-000000000000}"/>
          </ac:spMkLst>
        </pc:spChg>
        <pc:spChg chg="add mod">
          <ac:chgData name="Nathalie Declercq" userId="dcbd5312-c975-4b18-b051-fc96884b9fc8" providerId="ADAL" clId="{6CEF2FAF-7923-4A06-BF50-E7CD17D3CC3A}" dt="2022-12-15T07:59:48.467" v="3170" actId="113"/>
          <ac:spMkLst>
            <pc:docMk/>
            <pc:sldMk cId="2050296223" sldId="304"/>
            <ac:spMk id="5" creationId="{D434160A-7D21-9166-64EF-0F921993C9F0}"/>
          </ac:spMkLst>
        </pc:spChg>
        <pc:picChg chg="mod">
          <ac:chgData name="Nathalie Declercq" userId="dcbd5312-c975-4b18-b051-fc96884b9fc8" providerId="ADAL" clId="{6CEF2FAF-7923-4A06-BF50-E7CD17D3CC3A}" dt="2022-12-15T08:06:37.367" v="3222" actId="14100"/>
          <ac:picMkLst>
            <pc:docMk/>
            <pc:sldMk cId="2050296223" sldId="304"/>
            <ac:picMk id="4" creationId="{00000000-0000-0000-0000-000000000000}"/>
          </ac:picMkLst>
        </pc:picChg>
      </pc:sldChg>
      <pc:sldChg chg="addSp delSp modSp add del mod">
        <pc:chgData name="Nathalie Declercq" userId="dcbd5312-c975-4b18-b051-fc96884b9fc8" providerId="ADAL" clId="{6CEF2FAF-7923-4A06-BF50-E7CD17D3CC3A}" dt="2022-12-09T10:21:39.918" v="2467" actId="47"/>
        <pc:sldMkLst>
          <pc:docMk/>
          <pc:sldMk cId="2430887020" sldId="305"/>
        </pc:sldMkLst>
        <pc:spChg chg="add mod">
          <ac:chgData name="Nathalie Declercq" userId="dcbd5312-c975-4b18-b051-fc96884b9fc8" providerId="ADAL" clId="{6CEF2FAF-7923-4A06-BF50-E7CD17D3CC3A}" dt="2022-12-09T10:15:53.222" v="2351" actId="20577"/>
          <ac:spMkLst>
            <pc:docMk/>
            <pc:sldMk cId="2430887020" sldId="305"/>
            <ac:spMk id="2" creationId="{9F792180-B906-80E7-F340-5856584CB15F}"/>
          </ac:spMkLst>
        </pc:spChg>
        <pc:picChg chg="add del">
          <ac:chgData name="Nathalie Declercq" userId="dcbd5312-c975-4b18-b051-fc96884b9fc8" providerId="ADAL" clId="{6CEF2FAF-7923-4A06-BF50-E7CD17D3CC3A}" dt="2022-12-09T10:15:00.464" v="2319" actId="478"/>
          <ac:picMkLst>
            <pc:docMk/>
            <pc:sldMk cId="2430887020" sldId="305"/>
            <ac:picMk id="10" creationId="{83D633F5-1820-F411-265D-4E21BF5B694E}"/>
          </ac:picMkLst>
        </pc:picChg>
      </pc:sldChg>
      <pc:sldChg chg="addSp modSp add mod">
        <pc:chgData name="Nathalie Declercq" userId="dcbd5312-c975-4b18-b051-fc96884b9fc8" providerId="ADAL" clId="{6CEF2FAF-7923-4A06-BF50-E7CD17D3CC3A}" dt="2022-12-12T12:49:35.644" v="3143" actId="20577"/>
        <pc:sldMkLst>
          <pc:docMk/>
          <pc:sldMk cId="1878438090" sldId="306"/>
        </pc:sldMkLst>
        <pc:spChg chg="mod">
          <ac:chgData name="Nathalie Declercq" userId="dcbd5312-c975-4b18-b051-fc96884b9fc8" providerId="ADAL" clId="{6CEF2FAF-7923-4A06-BF50-E7CD17D3CC3A}" dt="2022-12-09T10:17:55.849" v="2387" actId="20577"/>
          <ac:spMkLst>
            <pc:docMk/>
            <pc:sldMk cId="1878438090" sldId="306"/>
            <ac:spMk id="2" creationId="{9F792180-B906-80E7-F340-5856584CB15F}"/>
          </ac:spMkLst>
        </pc:spChg>
        <pc:spChg chg="mod">
          <ac:chgData name="Nathalie Declercq" userId="dcbd5312-c975-4b18-b051-fc96884b9fc8" providerId="ADAL" clId="{6CEF2FAF-7923-4A06-BF50-E7CD17D3CC3A}" dt="2022-12-12T12:49:35.644" v="3143" actId="20577"/>
          <ac:spMkLst>
            <pc:docMk/>
            <pc:sldMk cId="1878438090" sldId="306"/>
            <ac:spMk id="9" creationId="{00000000-0000-0000-0000-000000000000}"/>
          </ac:spMkLst>
        </pc:spChg>
        <pc:picChg chg="add mod">
          <ac:chgData name="Nathalie Declercq" userId="dcbd5312-c975-4b18-b051-fc96884b9fc8" providerId="ADAL" clId="{6CEF2FAF-7923-4A06-BF50-E7CD17D3CC3A}" dt="2022-12-09T10:17:14.497" v="2380" actId="14100"/>
          <ac:picMkLst>
            <pc:docMk/>
            <pc:sldMk cId="1878438090" sldId="306"/>
            <ac:picMk id="4" creationId="{7B0B1949-597D-74A2-39F7-CA3E148CA0F0}"/>
          </ac:picMkLst>
        </pc:picChg>
        <pc:picChg chg="add mod">
          <ac:chgData name="Nathalie Declercq" userId="dcbd5312-c975-4b18-b051-fc96884b9fc8" providerId="ADAL" clId="{6CEF2FAF-7923-4A06-BF50-E7CD17D3CC3A}" dt="2022-12-09T10:17:52.188" v="2386" actId="14100"/>
          <ac:picMkLst>
            <pc:docMk/>
            <pc:sldMk cId="1878438090" sldId="306"/>
            <ac:picMk id="6" creationId="{0FF4A858-C0DF-F7B1-15C3-351F6415245A}"/>
          </ac:picMkLst>
        </pc:picChg>
        <pc:picChg chg="add mod">
          <ac:chgData name="Nathalie Declercq" userId="dcbd5312-c975-4b18-b051-fc96884b9fc8" providerId="ADAL" clId="{6CEF2FAF-7923-4A06-BF50-E7CD17D3CC3A}" dt="2022-12-09T10:18:27.050" v="2391" actId="1076"/>
          <ac:picMkLst>
            <pc:docMk/>
            <pc:sldMk cId="1878438090" sldId="306"/>
            <ac:picMk id="10" creationId="{9A2DE8BD-D93E-26DE-F022-E2D93603FD4E}"/>
          </ac:picMkLst>
        </pc:picChg>
      </pc:sldChg>
      <pc:sldChg chg="delSp modSp add mod">
        <pc:chgData name="Nathalie Declercq" userId="dcbd5312-c975-4b18-b051-fc96884b9fc8" providerId="ADAL" clId="{6CEF2FAF-7923-4A06-BF50-E7CD17D3CC3A}" dt="2022-12-12T12:49:39.744" v="3145" actId="20577"/>
        <pc:sldMkLst>
          <pc:docMk/>
          <pc:sldMk cId="1489182886" sldId="307"/>
        </pc:sldMkLst>
        <pc:spChg chg="mod">
          <ac:chgData name="Nathalie Declercq" userId="dcbd5312-c975-4b18-b051-fc96884b9fc8" providerId="ADAL" clId="{6CEF2FAF-7923-4A06-BF50-E7CD17D3CC3A}" dt="2022-12-09T10:49:36.009" v="2554" actId="6549"/>
          <ac:spMkLst>
            <pc:docMk/>
            <pc:sldMk cId="1489182886" sldId="307"/>
            <ac:spMk id="2" creationId="{9F792180-B906-80E7-F340-5856584CB15F}"/>
          </ac:spMkLst>
        </pc:spChg>
        <pc:spChg chg="mod">
          <ac:chgData name="Nathalie Declercq" userId="dcbd5312-c975-4b18-b051-fc96884b9fc8" providerId="ADAL" clId="{6CEF2FAF-7923-4A06-BF50-E7CD17D3CC3A}" dt="2022-12-12T12:49:39.744" v="3145" actId="20577"/>
          <ac:spMkLst>
            <pc:docMk/>
            <pc:sldMk cId="1489182886" sldId="307"/>
            <ac:spMk id="9" creationId="{00000000-0000-0000-0000-000000000000}"/>
          </ac:spMkLst>
        </pc:spChg>
        <pc:picChg chg="del">
          <ac:chgData name="Nathalie Declercq" userId="dcbd5312-c975-4b18-b051-fc96884b9fc8" providerId="ADAL" clId="{6CEF2FAF-7923-4A06-BF50-E7CD17D3CC3A}" dt="2022-12-09T10:18:48.073" v="2396" actId="478"/>
          <ac:picMkLst>
            <pc:docMk/>
            <pc:sldMk cId="1489182886" sldId="307"/>
            <ac:picMk id="4" creationId="{7B0B1949-597D-74A2-39F7-CA3E148CA0F0}"/>
          </ac:picMkLst>
        </pc:picChg>
        <pc:picChg chg="del">
          <ac:chgData name="Nathalie Declercq" userId="dcbd5312-c975-4b18-b051-fc96884b9fc8" providerId="ADAL" clId="{6CEF2FAF-7923-4A06-BF50-E7CD17D3CC3A}" dt="2022-12-09T10:18:50.061" v="2397" actId="478"/>
          <ac:picMkLst>
            <pc:docMk/>
            <pc:sldMk cId="1489182886" sldId="307"/>
            <ac:picMk id="6" creationId="{0FF4A858-C0DF-F7B1-15C3-351F6415245A}"/>
          </ac:picMkLst>
        </pc:picChg>
        <pc:picChg chg="del">
          <ac:chgData name="Nathalie Declercq" userId="dcbd5312-c975-4b18-b051-fc96884b9fc8" providerId="ADAL" clId="{6CEF2FAF-7923-4A06-BF50-E7CD17D3CC3A}" dt="2022-12-09T10:18:51.696" v="2398" actId="478"/>
          <ac:picMkLst>
            <pc:docMk/>
            <pc:sldMk cId="1489182886" sldId="307"/>
            <ac:picMk id="10" creationId="{9A2DE8BD-D93E-26DE-F022-E2D93603FD4E}"/>
          </ac:picMkLst>
        </pc:picChg>
      </pc:sldChg>
      <pc:sldChg chg="addSp delSp modSp add mod">
        <pc:chgData name="Nathalie Declercq" userId="dcbd5312-c975-4b18-b051-fc96884b9fc8" providerId="ADAL" clId="{6CEF2FAF-7923-4A06-BF50-E7CD17D3CC3A}" dt="2022-12-09T13:13:01.410" v="3002" actId="1076"/>
        <pc:sldMkLst>
          <pc:docMk/>
          <pc:sldMk cId="1847956996" sldId="308"/>
        </pc:sldMkLst>
        <pc:spChg chg="mod">
          <ac:chgData name="Nathalie Declercq" userId="dcbd5312-c975-4b18-b051-fc96884b9fc8" providerId="ADAL" clId="{6CEF2FAF-7923-4A06-BF50-E7CD17D3CC3A}" dt="2022-12-09T13:01:03.689" v="2973" actId="6549"/>
          <ac:spMkLst>
            <pc:docMk/>
            <pc:sldMk cId="1847956996" sldId="308"/>
            <ac:spMk id="9" creationId="{00000000-0000-0000-0000-000000000000}"/>
          </ac:spMkLst>
        </pc:spChg>
        <pc:spChg chg="mod">
          <ac:chgData name="Nathalie Declercq" userId="dcbd5312-c975-4b18-b051-fc96884b9fc8" providerId="ADAL" clId="{6CEF2FAF-7923-4A06-BF50-E7CD17D3CC3A}" dt="2022-12-09T13:06:01.712" v="2988" actId="6549"/>
          <ac:spMkLst>
            <pc:docMk/>
            <pc:sldMk cId="1847956996" sldId="308"/>
            <ac:spMk id="11" creationId="{00000000-0000-0000-0000-000000000000}"/>
          </ac:spMkLst>
        </pc:spChg>
        <pc:picChg chg="del">
          <ac:chgData name="Nathalie Declercq" userId="dcbd5312-c975-4b18-b051-fc96884b9fc8" providerId="ADAL" clId="{6CEF2FAF-7923-4A06-BF50-E7CD17D3CC3A}" dt="2022-12-09T13:01:15.889" v="2975" actId="478"/>
          <ac:picMkLst>
            <pc:docMk/>
            <pc:sldMk cId="1847956996" sldId="308"/>
            <ac:picMk id="3" creationId="{4BECD01B-737F-5ADF-28B2-D0AFE18573BB}"/>
          </ac:picMkLst>
        </pc:picChg>
        <pc:picChg chg="add mod">
          <ac:chgData name="Nathalie Declercq" userId="dcbd5312-c975-4b18-b051-fc96884b9fc8" providerId="ADAL" clId="{6CEF2FAF-7923-4A06-BF50-E7CD17D3CC3A}" dt="2022-12-09T13:09:43.921" v="2992" actId="14100"/>
          <ac:picMkLst>
            <pc:docMk/>
            <pc:sldMk cId="1847956996" sldId="308"/>
            <ac:picMk id="4" creationId="{FFED0F10-EB5C-9369-235A-3F1726BE7F6E}"/>
          </ac:picMkLst>
        </pc:picChg>
        <pc:picChg chg="add mod">
          <ac:chgData name="Nathalie Declercq" userId="dcbd5312-c975-4b18-b051-fc96884b9fc8" providerId="ADAL" clId="{6CEF2FAF-7923-4A06-BF50-E7CD17D3CC3A}" dt="2022-12-09T13:13:01.410" v="3002" actId="1076"/>
          <ac:picMkLst>
            <pc:docMk/>
            <pc:sldMk cId="1847956996" sldId="308"/>
            <ac:picMk id="6" creationId="{8D98CA03-CC34-38FD-5E91-5374340AEADC}"/>
          </ac:picMkLst>
        </pc:picChg>
        <pc:picChg chg="add del mod">
          <ac:chgData name="Nathalie Declercq" userId="dcbd5312-c975-4b18-b051-fc96884b9fc8" providerId="ADAL" clId="{6CEF2FAF-7923-4A06-BF50-E7CD17D3CC3A}" dt="2022-12-09T13:12:58.738" v="3001" actId="478"/>
          <ac:picMkLst>
            <pc:docMk/>
            <pc:sldMk cId="1847956996" sldId="308"/>
            <ac:picMk id="10" creationId="{E081F4FF-68F6-EE40-5AB7-0E1AA5E07887}"/>
          </ac:picMkLst>
        </pc:picChg>
      </pc:sldChg>
      <pc:sldChg chg="delSp modSp add mod">
        <pc:chgData name="Nathalie Declercq" userId="dcbd5312-c975-4b18-b051-fc96884b9fc8" providerId="ADAL" clId="{6CEF2FAF-7923-4A06-BF50-E7CD17D3CC3A}" dt="2022-12-09T13:13:20.506" v="3016" actId="14100"/>
        <pc:sldMkLst>
          <pc:docMk/>
          <pc:sldMk cId="1361337302" sldId="309"/>
        </pc:sldMkLst>
        <pc:spChg chg="mod">
          <ac:chgData name="Nathalie Declercq" userId="dcbd5312-c975-4b18-b051-fc96884b9fc8" providerId="ADAL" clId="{6CEF2FAF-7923-4A06-BF50-E7CD17D3CC3A}" dt="2022-12-09T13:13:07.398" v="3012" actId="20577"/>
          <ac:spMkLst>
            <pc:docMk/>
            <pc:sldMk cId="1361337302" sldId="309"/>
            <ac:spMk id="9" creationId="{00000000-0000-0000-0000-000000000000}"/>
          </ac:spMkLst>
        </pc:spChg>
        <pc:picChg chg="del">
          <ac:chgData name="Nathalie Declercq" userId="dcbd5312-c975-4b18-b051-fc96884b9fc8" providerId="ADAL" clId="{6CEF2FAF-7923-4A06-BF50-E7CD17D3CC3A}" dt="2022-12-09T13:13:09.723" v="3013" actId="478"/>
          <ac:picMkLst>
            <pc:docMk/>
            <pc:sldMk cId="1361337302" sldId="309"/>
            <ac:picMk id="4" creationId="{FFED0F10-EB5C-9369-235A-3F1726BE7F6E}"/>
          </ac:picMkLst>
        </pc:picChg>
        <pc:picChg chg="del">
          <ac:chgData name="Nathalie Declercq" userId="dcbd5312-c975-4b18-b051-fc96884b9fc8" providerId="ADAL" clId="{6CEF2FAF-7923-4A06-BF50-E7CD17D3CC3A}" dt="2022-12-09T13:13:11.520" v="3014" actId="478"/>
          <ac:picMkLst>
            <pc:docMk/>
            <pc:sldMk cId="1361337302" sldId="309"/>
            <ac:picMk id="6" creationId="{8D98CA03-CC34-38FD-5E91-5374340AEADC}"/>
          </ac:picMkLst>
        </pc:picChg>
        <pc:picChg chg="mod">
          <ac:chgData name="Nathalie Declercq" userId="dcbd5312-c975-4b18-b051-fc96884b9fc8" providerId="ADAL" clId="{6CEF2FAF-7923-4A06-BF50-E7CD17D3CC3A}" dt="2022-12-09T13:13:20.506" v="3016" actId="14100"/>
          <ac:picMkLst>
            <pc:docMk/>
            <pc:sldMk cId="1361337302" sldId="309"/>
            <ac:picMk id="10" creationId="{E081F4FF-68F6-EE40-5AB7-0E1AA5E07887}"/>
          </ac:picMkLst>
        </pc:picChg>
      </pc:sldChg>
      <pc:sldChg chg="addSp delSp modSp add mod">
        <pc:chgData name="Nathalie Declercq" userId="dcbd5312-c975-4b18-b051-fc96884b9fc8" providerId="ADAL" clId="{6CEF2FAF-7923-4A06-BF50-E7CD17D3CC3A}" dt="2022-12-09T13:15:49.711" v="3021" actId="1076"/>
        <pc:sldMkLst>
          <pc:docMk/>
          <pc:sldMk cId="3499528857" sldId="310"/>
        </pc:sldMkLst>
        <pc:picChg chg="add mod">
          <ac:chgData name="Nathalie Declercq" userId="dcbd5312-c975-4b18-b051-fc96884b9fc8" providerId="ADAL" clId="{6CEF2FAF-7923-4A06-BF50-E7CD17D3CC3A}" dt="2022-12-09T13:15:49.711" v="3021" actId="1076"/>
          <ac:picMkLst>
            <pc:docMk/>
            <pc:sldMk cId="3499528857" sldId="310"/>
            <ac:picMk id="3" creationId="{ECE3FEE7-0D70-4102-6073-9BD097578251}"/>
          </ac:picMkLst>
        </pc:picChg>
        <pc:picChg chg="del">
          <ac:chgData name="Nathalie Declercq" userId="dcbd5312-c975-4b18-b051-fc96884b9fc8" providerId="ADAL" clId="{6CEF2FAF-7923-4A06-BF50-E7CD17D3CC3A}" dt="2022-12-09T13:15:41.427" v="3018" actId="478"/>
          <ac:picMkLst>
            <pc:docMk/>
            <pc:sldMk cId="3499528857" sldId="310"/>
            <ac:picMk id="10" creationId="{E081F4FF-68F6-EE40-5AB7-0E1AA5E07887}"/>
          </ac:picMkLst>
        </pc:picChg>
      </pc:sldChg>
      <pc:sldChg chg="addSp delSp modSp add mod">
        <pc:chgData name="Nathalie Declercq" userId="dcbd5312-c975-4b18-b051-fc96884b9fc8" providerId="ADAL" clId="{6CEF2FAF-7923-4A06-BF50-E7CD17D3CC3A}" dt="2022-12-12T12:49:05.806" v="3133" actId="20577"/>
        <pc:sldMkLst>
          <pc:docMk/>
          <pc:sldMk cId="3659487942" sldId="311"/>
        </pc:sldMkLst>
        <pc:spChg chg="mod">
          <ac:chgData name="Nathalie Declercq" userId="dcbd5312-c975-4b18-b051-fc96884b9fc8" providerId="ADAL" clId="{6CEF2FAF-7923-4A06-BF50-E7CD17D3CC3A}" dt="2022-12-12T12:49:05.806" v="3133" actId="20577"/>
          <ac:spMkLst>
            <pc:docMk/>
            <pc:sldMk cId="3659487942" sldId="311"/>
            <ac:spMk id="9" creationId="{00000000-0000-0000-0000-000000000000}"/>
          </ac:spMkLst>
        </pc:spChg>
        <pc:picChg chg="del">
          <ac:chgData name="Nathalie Declercq" userId="dcbd5312-c975-4b18-b051-fc96884b9fc8" providerId="ADAL" clId="{6CEF2FAF-7923-4A06-BF50-E7CD17D3CC3A}" dt="2022-12-09T13:16:40.413" v="3023" actId="478"/>
          <ac:picMkLst>
            <pc:docMk/>
            <pc:sldMk cId="3659487942" sldId="311"/>
            <ac:picMk id="3" creationId="{ECE3FEE7-0D70-4102-6073-9BD097578251}"/>
          </ac:picMkLst>
        </pc:picChg>
        <pc:picChg chg="add mod">
          <ac:chgData name="Nathalie Declercq" userId="dcbd5312-c975-4b18-b051-fc96884b9fc8" providerId="ADAL" clId="{6CEF2FAF-7923-4A06-BF50-E7CD17D3CC3A}" dt="2022-12-09T13:16:51.028" v="3027" actId="14100"/>
          <ac:picMkLst>
            <pc:docMk/>
            <pc:sldMk cId="3659487942" sldId="311"/>
            <ac:picMk id="4" creationId="{318816A6-4D09-7F9E-D95E-1174B646C11F}"/>
          </ac:picMkLst>
        </pc:picChg>
      </pc:sldChg>
      <pc:sldChg chg="addSp delSp modSp add mod">
        <pc:chgData name="Nathalie Declercq" userId="dcbd5312-c975-4b18-b051-fc96884b9fc8" providerId="ADAL" clId="{6CEF2FAF-7923-4A06-BF50-E7CD17D3CC3A}" dt="2022-12-12T12:49:10.394" v="3135" actId="20577"/>
        <pc:sldMkLst>
          <pc:docMk/>
          <pc:sldMk cId="4269151888" sldId="312"/>
        </pc:sldMkLst>
        <pc:spChg chg="mod">
          <ac:chgData name="Nathalie Declercq" userId="dcbd5312-c975-4b18-b051-fc96884b9fc8" providerId="ADAL" clId="{6CEF2FAF-7923-4A06-BF50-E7CD17D3CC3A}" dt="2022-12-12T12:49:10.394" v="3135" actId="20577"/>
          <ac:spMkLst>
            <pc:docMk/>
            <pc:sldMk cId="4269151888" sldId="312"/>
            <ac:spMk id="9" creationId="{00000000-0000-0000-0000-000000000000}"/>
          </ac:spMkLst>
        </pc:spChg>
        <pc:picChg chg="add mod">
          <ac:chgData name="Nathalie Declercq" userId="dcbd5312-c975-4b18-b051-fc96884b9fc8" providerId="ADAL" clId="{6CEF2FAF-7923-4A06-BF50-E7CD17D3CC3A}" dt="2022-12-09T13:18:21.606" v="3073" actId="1076"/>
          <ac:picMkLst>
            <pc:docMk/>
            <pc:sldMk cId="4269151888" sldId="312"/>
            <ac:picMk id="3" creationId="{3EB90985-C535-F819-6607-C338F6C6F92E}"/>
          </ac:picMkLst>
        </pc:picChg>
        <pc:picChg chg="del">
          <ac:chgData name="Nathalie Declercq" userId="dcbd5312-c975-4b18-b051-fc96884b9fc8" providerId="ADAL" clId="{6CEF2FAF-7923-4A06-BF50-E7CD17D3CC3A}" dt="2022-12-09T13:18:02.751" v="3068" actId="478"/>
          <ac:picMkLst>
            <pc:docMk/>
            <pc:sldMk cId="4269151888" sldId="312"/>
            <ac:picMk id="4" creationId="{318816A6-4D09-7F9E-D95E-1174B646C11F}"/>
          </ac:picMkLst>
        </pc:picChg>
      </pc:sldChg>
      <pc:sldChg chg="modSp add del mod">
        <pc:chgData name="Nathalie Declercq" userId="dcbd5312-c975-4b18-b051-fc96884b9fc8" providerId="ADAL" clId="{6CEF2FAF-7923-4A06-BF50-E7CD17D3CC3A}" dt="2022-12-15T07:56:07.529" v="3148" actId="47"/>
        <pc:sldMkLst>
          <pc:docMk/>
          <pc:sldMk cId="1000300086" sldId="313"/>
        </pc:sldMkLst>
        <pc:spChg chg="mod">
          <ac:chgData name="Nathalie Declercq" userId="dcbd5312-c975-4b18-b051-fc96884b9fc8" providerId="ADAL" clId="{6CEF2FAF-7923-4A06-BF50-E7CD17D3CC3A}" dt="2022-12-12T12:49:21.303" v="3139" actId="20577"/>
          <ac:spMkLst>
            <pc:docMk/>
            <pc:sldMk cId="1000300086" sldId="313"/>
            <ac:spMk id="9" creationId="{00000000-0000-0000-0000-000000000000}"/>
          </ac:spMkLst>
        </pc:spChg>
      </pc:sldChg>
      <pc:sldChg chg="addSp delSp modSp add mod">
        <pc:chgData name="Nathalie Declercq" userId="dcbd5312-c975-4b18-b051-fc96884b9fc8" providerId="ADAL" clId="{6CEF2FAF-7923-4A06-BF50-E7CD17D3CC3A}" dt="2022-12-15T08:00:54.276" v="3190" actId="1076"/>
        <pc:sldMkLst>
          <pc:docMk/>
          <pc:sldMk cId="3620353346" sldId="313"/>
        </pc:sldMkLst>
        <pc:spChg chg="del">
          <ac:chgData name="Nathalie Declercq" userId="dcbd5312-c975-4b18-b051-fc96884b9fc8" providerId="ADAL" clId="{6CEF2FAF-7923-4A06-BF50-E7CD17D3CC3A}" dt="2022-12-15T08:00:44.474" v="3187"/>
          <ac:spMkLst>
            <pc:docMk/>
            <pc:sldMk cId="3620353346" sldId="313"/>
            <ac:spMk id="3" creationId="{00000000-0000-0000-0000-000000000000}"/>
          </ac:spMkLst>
        </pc:spChg>
        <pc:spChg chg="mod">
          <ac:chgData name="Nathalie Declercq" userId="dcbd5312-c975-4b18-b051-fc96884b9fc8" providerId="ADAL" clId="{6CEF2FAF-7923-4A06-BF50-E7CD17D3CC3A}" dt="2022-12-15T08:00:20.963" v="3185" actId="1076"/>
          <ac:spMkLst>
            <pc:docMk/>
            <pc:sldMk cId="3620353346" sldId="313"/>
            <ac:spMk id="5" creationId="{D434160A-7D21-9166-64EF-0F921993C9F0}"/>
          </ac:spMkLst>
        </pc:spChg>
        <pc:spChg chg="add mod">
          <ac:chgData name="Nathalie Declercq" userId="dcbd5312-c975-4b18-b051-fc96884b9fc8" providerId="ADAL" clId="{6CEF2FAF-7923-4A06-BF50-E7CD17D3CC3A}" dt="2022-12-15T08:00:54.276" v="3190" actId="1076"/>
          <ac:spMkLst>
            <pc:docMk/>
            <pc:sldMk cId="3620353346" sldId="313"/>
            <ac:spMk id="6" creationId="{7FA5BAFB-6395-F4DD-2FB7-FA202CA7DB07}"/>
          </ac:spMkLst>
        </pc:spChg>
        <pc:picChg chg="del">
          <ac:chgData name="Nathalie Declercq" userId="dcbd5312-c975-4b18-b051-fc96884b9fc8" providerId="ADAL" clId="{6CEF2FAF-7923-4A06-BF50-E7CD17D3CC3A}" dt="2022-12-15T08:00:25.558" v="3186" actId="478"/>
          <ac:picMkLst>
            <pc:docMk/>
            <pc:sldMk cId="3620353346" sldId="313"/>
            <ac:picMk id="4" creationId="{00000000-0000-0000-0000-000000000000}"/>
          </ac:picMkLst>
        </pc:picChg>
      </pc:sldChg>
      <pc:sldChg chg="addSp delSp modSp add mod">
        <pc:chgData name="Nathalie Declercq" userId="dcbd5312-c975-4b18-b051-fc96884b9fc8" providerId="ADAL" clId="{6CEF2FAF-7923-4A06-BF50-E7CD17D3CC3A}" dt="2022-12-15T08:08:06.309" v="3232" actId="14100"/>
        <pc:sldMkLst>
          <pc:docMk/>
          <pc:sldMk cId="157550737" sldId="314"/>
        </pc:sldMkLst>
        <pc:spChg chg="mod">
          <ac:chgData name="Nathalie Declercq" userId="dcbd5312-c975-4b18-b051-fc96884b9fc8" providerId="ADAL" clId="{6CEF2FAF-7923-4A06-BF50-E7CD17D3CC3A}" dt="2022-12-15T08:07:46.596" v="3226" actId="1076"/>
          <ac:spMkLst>
            <pc:docMk/>
            <pc:sldMk cId="157550737" sldId="314"/>
            <ac:spMk id="5" creationId="{D434160A-7D21-9166-64EF-0F921993C9F0}"/>
          </ac:spMkLst>
        </pc:spChg>
        <pc:spChg chg="del mod">
          <ac:chgData name="Nathalie Declercq" userId="dcbd5312-c975-4b18-b051-fc96884b9fc8" providerId="ADAL" clId="{6CEF2FAF-7923-4A06-BF50-E7CD17D3CC3A}" dt="2022-12-15T08:06:11.879" v="3208" actId="22"/>
          <ac:spMkLst>
            <pc:docMk/>
            <pc:sldMk cId="157550737" sldId="314"/>
            <ac:spMk id="6" creationId="{7FA5BAFB-6395-F4DD-2FB7-FA202CA7DB07}"/>
          </ac:spMkLst>
        </pc:spChg>
        <pc:picChg chg="add mod ord">
          <ac:chgData name="Nathalie Declercq" userId="dcbd5312-c975-4b18-b051-fc96884b9fc8" providerId="ADAL" clId="{6CEF2FAF-7923-4A06-BF50-E7CD17D3CC3A}" dt="2022-12-15T08:07:48.584" v="3227" actId="1076"/>
          <ac:picMkLst>
            <pc:docMk/>
            <pc:sldMk cId="157550737" sldId="314"/>
            <ac:picMk id="4" creationId="{1726F63C-ACE0-4812-C62B-3C58E665754D}"/>
          </ac:picMkLst>
        </pc:picChg>
        <pc:picChg chg="add mod">
          <ac:chgData name="Nathalie Declercq" userId="dcbd5312-c975-4b18-b051-fc96884b9fc8" providerId="ADAL" clId="{6CEF2FAF-7923-4A06-BF50-E7CD17D3CC3A}" dt="2022-12-15T08:08:06.309" v="3232" actId="14100"/>
          <ac:picMkLst>
            <pc:docMk/>
            <pc:sldMk cId="157550737" sldId="314"/>
            <ac:picMk id="8" creationId="{6E5F12E7-933E-6EAD-B088-B9FEDC080173}"/>
          </ac:picMkLst>
        </pc:picChg>
      </pc:sldChg>
      <pc:sldChg chg="add del">
        <pc:chgData name="Nathalie Declercq" userId="dcbd5312-c975-4b18-b051-fc96884b9fc8" providerId="ADAL" clId="{6CEF2FAF-7923-4A06-BF50-E7CD17D3CC3A}" dt="2022-12-15T08:21:24.225" v="3274" actId="47"/>
        <pc:sldMkLst>
          <pc:docMk/>
          <pc:sldMk cId="2368595487" sldId="315"/>
        </pc:sldMkLst>
      </pc:sldChg>
      <pc:sldChg chg="addSp delSp modSp add mod">
        <pc:chgData name="Nathalie Declercq" userId="dcbd5312-c975-4b18-b051-fc96884b9fc8" providerId="ADAL" clId="{6CEF2FAF-7923-4A06-BF50-E7CD17D3CC3A}" dt="2022-12-15T08:21:28.082" v="3275" actId="478"/>
        <pc:sldMkLst>
          <pc:docMk/>
          <pc:sldMk cId="2516486238" sldId="316"/>
        </pc:sldMkLst>
        <pc:spChg chg="mod">
          <ac:chgData name="Nathalie Declercq" userId="dcbd5312-c975-4b18-b051-fc96884b9fc8" providerId="ADAL" clId="{6CEF2FAF-7923-4A06-BF50-E7CD17D3CC3A}" dt="2022-12-15T08:10:57.990" v="3272" actId="1076"/>
          <ac:spMkLst>
            <pc:docMk/>
            <pc:sldMk cId="2516486238" sldId="316"/>
            <ac:spMk id="5" creationId="{D434160A-7D21-9166-64EF-0F921993C9F0}"/>
          </ac:spMkLst>
        </pc:spChg>
        <pc:spChg chg="add mod">
          <ac:chgData name="Nathalie Declercq" userId="dcbd5312-c975-4b18-b051-fc96884b9fc8" providerId="ADAL" clId="{6CEF2FAF-7923-4A06-BF50-E7CD17D3CC3A}" dt="2022-12-15T08:11:02.453" v="3273" actId="1076"/>
          <ac:spMkLst>
            <pc:docMk/>
            <pc:sldMk cId="2516486238" sldId="316"/>
            <ac:spMk id="6" creationId="{A3F3BB94-7218-C109-0947-163868A6C731}"/>
          </ac:spMkLst>
        </pc:spChg>
        <pc:picChg chg="del">
          <ac:chgData name="Nathalie Declercq" userId="dcbd5312-c975-4b18-b051-fc96884b9fc8" providerId="ADAL" clId="{6CEF2FAF-7923-4A06-BF50-E7CD17D3CC3A}" dt="2022-12-15T08:10:24.385" v="3251" actId="478"/>
          <ac:picMkLst>
            <pc:docMk/>
            <pc:sldMk cId="2516486238" sldId="316"/>
            <ac:picMk id="4" creationId="{1726F63C-ACE0-4812-C62B-3C58E665754D}"/>
          </ac:picMkLst>
        </pc:picChg>
        <pc:picChg chg="del">
          <ac:chgData name="Nathalie Declercq" userId="dcbd5312-c975-4b18-b051-fc96884b9fc8" providerId="ADAL" clId="{6CEF2FAF-7923-4A06-BF50-E7CD17D3CC3A}" dt="2022-12-15T08:21:28.082" v="3275" actId="478"/>
          <ac:picMkLst>
            <pc:docMk/>
            <pc:sldMk cId="2516486238" sldId="316"/>
            <ac:picMk id="8" creationId="{6E5F12E7-933E-6EAD-B088-B9FEDC080173}"/>
          </ac:picMkLst>
        </pc:picChg>
      </pc:sldChg>
      <pc:sldChg chg="del">
        <pc:chgData name="Nathalie Declercq" userId="dcbd5312-c975-4b18-b051-fc96884b9fc8" providerId="ADAL" clId="{6CEF2FAF-7923-4A06-BF50-E7CD17D3CC3A}" dt="2022-12-02T07:39:33.945" v="3" actId="47"/>
        <pc:sldMkLst>
          <pc:docMk/>
          <pc:sldMk cId="3365242828" sldId="332"/>
        </pc:sldMkLst>
      </pc:sldChg>
      <pc:sldChg chg="del">
        <pc:chgData name="Nathalie Declercq" userId="dcbd5312-c975-4b18-b051-fc96884b9fc8" providerId="ADAL" clId="{6CEF2FAF-7923-4A06-BF50-E7CD17D3CC3A}" dt="2022-12-02T07:39:34.179" v="4" actId="47"/>
        <pc:sldMkLst>
          <pc:docMk/>
          <pc:sldMk cId="2670600794" sldId="333"/>
        </pc:sldMkLst>
      </pc:sldChg>
      <pc:sldChg chg="del">
        <pc:chgData name="Nathalie Declercq" userId="dcbd5312-c975-4b18-b051-fc96884b9fc8" providerId="ADAL" clId="{6CEF2FAF-7923-4A06-BF50-E7CD17D3CC3A}" dt="2022-12-02T07:39:34.393" v="5" actId="47"/>
        <pc:sldMkLst>
          <pc:docMk/>
          <pc:sldMk cId="3997842777" sldId="334"/>
        </pc:sldMkLst>
      </pc:sldChg>
      <pc:sldChg chg="del">
        <pc:chgData name="Nathalie Declercq" userId="dcbd5312-c975-4b18-b051-fc96884b9fc8" providerId="ADAL" clId="{6CEF2FAF-7923-4A06-BF50-E7CD17D3CC3A}" dt="2022-12-02T07:39:34.628" v="6" actId="47"/>
        <pc:sldMkLst>
          <pc:docMk/>
          <pc:sldMk cId="2306810738" sldId="335"/>
        </pc:sldMkLst>
      </pc:sldChg>
      <pc:sldMasterChg chg="del delSldLayout">
        <pc:chgData name="Nathalie Declercq" userId="dcbd5312-c975-4b18-b051-fc96884b9fc8" providerId="ADAL" clId="{6CEF2FAF-7923-4A06-BF50-E7CD17D3CC3A}" dt="2022-12-02T07:39:34.628" v="6" actId="47"/>
        <pc:sldMasterMkLst>
          <pc:docMk/>
          <pc:sldMasterMk cId="876235696" sldId="2147483678"/>
        </pc:sldMasterMkLst>
        <pc:sldLayoutChg chg="del">
          <pc:chgData name="Nathalie Declercq" userId="dcbd5312-c975-4b18-b051-fc96884b9fc8" providerId="ADAL" clId="{6CEF2FAF-7923-4A06-BF50-E7CD17D3CC3A}" dt="2022-12-02T07:39:34.628" v="6" actId="47"/>
          <pc:sldLayoutMkLst>
            <pc:docMk/>
            <pc:sldMasterMk cId="876235696" sldId="2147483678"/>
            <pc:sldLayoutMk cId="3730839259" sldId="2147483679"/>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1512073078" sldId="2147483680"/>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264220874" sldId="2147483681"/>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2635126288" sldId="2147483682"/>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3727382928" sldId="2147483683"/>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1774502691" sldId="2147483684"/>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4039779753" sldId="2147483685"/>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2082435586" sldId="2147483686"/>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2901668337" sldId="2147483687"/>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1905011408" sldId="2147483688"/>
          </pc:sldLayoutMkLst>
        </pc:sldLayoutChg>
        <pc:sldLayoutChg chg="del">
          <pc:chgData name="Nathalie Declercq" userId="dcbd5312-c975-4b18-b051-fc96884b9fc8" providerId="ADAL" clId="{6CEF2FAF-7923-4A06-BF50-E7CD17D3CC3A}" dt="2022-12-02T07:39:34.628" v="6" actId="47"/>
          <pc:sldLayoutMkLst>
            <pc:docMk/>
            <pc:sldMasterMk cId="876235696" sldId="2147483678"/>
            <pc:sldLayoutMk cId="2914292681" sldId="214748368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11/27/2023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0F6D7-AF47-4083-8927-243273E4D486}" type="datetimeFigureOut">
              <a:rPr lang="nl-BE" smtClean="0"/>
              <a:t>27/11/2023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3AB9D-1975-4C51-94AD-8B20B0AEE890}" type="slidenum">
              <a:rPr lang="nl-BE" smtClean="0"/>
              <a:t>‹nr.›</a:t>
            </a:fld>
            <a:endParaRPr lang="nl-BE"/>
          </a:p>
        </p:txBody>
      </p:sp>
    </p:spTree>
    <p:extLst>
      <p:ext uri="{BB962C8B-B14F-4D97-AF65-F5344CB8AC3E}">
        <p14:creationId xmlns:p14="http://schemas.microsoft.com/office/powerpoint/2010/main" val="276901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a:t>
            </a:fld>
            <a:endParaRPr lang="nl-BE"/>
          </a:p>
        </p:txBody>
      </p:sp>
    </p:spTree>
    <p:extLst>
      <p:ext uri="{BB962C8B-B14F-4D97-AF65-F5344CB8AC3E}">
        <p14:creationId xmlns:p14="http://schemas.microsoft.com/office/powerpoint/2010/main" val="313736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12</a:t>
            </a:fld>
            <a:endParaRPr lang="nl-BE"/>
          </a:p>
        </p:txBody>
      </p:sp>
    </p:spTree>
    <p:extLst>
      <p:ext uri="{BB962C8B-B14F-4D97-AF65-F5344CB8AC3E}">
        <p14:creationId xmlns:p14="http://schemas.microsoft.com/office/powerpoint/2010/main" val="1238274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13</a:t>
            </a:fld>
            <a:endParaRPr lang="nl-BE"/>
          </a:p>
        </p:txBody>
      </p:sp>
    </p:spTree>
    <p:extLst>
      <p:ext uri="{BB962C8B-B14F-4D97-AF65-F5344CB8AC3E}">
        <p14:creationId xmlns:p14="http://schemas.microsoft.com/office/powerpoint/2010/main" val="280813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14</a:t>
            </a:fld>
            <a:endParaRPr lang="nl-BE"/>
          </a:p>
        </p:txBody>
      </p:sp>
    </p:spTree>
    <p:extLst>
      <p:ext uri="{BB962C8B-B14F-4D97-AF65-F5344CB8AC3E}">
        <p14:creationId xmlns:p14="http://schemas.microsoft.com/office/powerpoint/2010/main" val="4003187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15</a:t>
            </a:fld>
            <a:endParaRPr lang="nl-BE"/>
          </a:p>
        </p:txBody>
      </p:sp>
    </p:spTree>
    <p:extLst>
      <p:ext uri="{BB962C8B-B14F-4D97-AF65-F5344CB8AC3E}">
        <p14:creationId xmlns:p14="http://schemas.microsoft.com/office/powerpoint/2010/main" val="48291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16</a:t>
            </a:fld>
            <a:endParaRPr lang="nl-BE"/>
          </a:p>
        </p:txBody>
      </p:sp>
    </p:spTree>
    <p:extLst>
      <p:ext uri="{BB962C8B-B14F-4D97-AF65-F5344CB8AC3E}">
        <p14:creationId xmlns:p14="http://schemas.microsoft.com/office/powerpoint/2010/main" val="3283773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17</a:t>
            </a:fld>
            <a:endParaRPr lang="nl-BE"/>
          </a:p>
        </p:txBody>
      </p:sp>
    </p:spTree>
    <p:extLst>
      <p:ext uri="{BB962C8B-B14F-4D97-AF65-F5344CB8AC3E}">
        <p14:creationId xmlns:p14="http://schemas.microsoft.com/office/powerpoint/2010/main" val="327352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18</a:t>
            </a:fld>
            <a:endParaRPr lang="nl-BE"/>
          </a:p>
        </p:txBody>
      </p:sp>
    </p:spTree>
    <p:extLst>
      <p:ext uri="{BB962C8B-B14F-4D97-AF65-F5344CB8AC3E}">
        <p14:creationId xmlns:p14="http://schemas.microsoft.com/office/powerpoint/2010/main" val="4254586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19</a:t>
            </a:fld>
            <a:endParaRPr lang="nl-BE"/>
          </a:p>
        </p:txBody>
      </p:sp>
    </p:spTree>
    <p:extLst>
      <p:ext uri="{BB962C8B-B14F-4D97-AF65-F5344CB8AC3E}">
        <p14:creationId xmlns:p14="http://schemas.microsoft.com/office/powerpoint/2010/main" val="599728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22</a:t>
            </a:fld>
            <a:endParaRPr lang="nl-BE"/>
          </a:p>
        </p:txBody>
      </p:sp>
    </p:spTree>
    <p:extLst>
      <p:ext uri="{BB962C8B-B14F-4D97-AF65-F5344CB8AC3E}">
        <p14:creationId xmlns:p14="http://schemas.microsoft.com/office/powerpoint/2010/main" val="39176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23</a:t>
            </a:fld>
            <a:endParaRPr lang="nl-BE"/>
          </a:p>
        </p:txBody>
      </p:sp>
    </p:spTree>
    <p:extLst>
      <p:ext uri="{BB962C8B-B14F-4D97-AF65-F5344CB8AC3E}">
        <p14:creationId xmlns:p14="http://schemas.microsoft.com/office/powerpoint/2010/main" val="319120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0" i="0" dirty="0">
                <a:solidFill>
                  <a:srgbClr val="202122"/>
                </a:solidFill>
                <a:effectLst/>
                <a:latin typeface="Arial" panose="020B0604020202020204" pitchFamily="34" charset="0"/>
              </a:rPr>
              <a:t>Als twee wiskundige objecten isomorf zijn, dan geldt elke eigenschap, waarvan de structuur bewaard blijft door een isomorfisme en die geldt voor een van de twee wiskundige objecten, ook voor het andere wiskundige object.</a:t>
            </a:r>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4</a:t>
            </a:fld>
            <a:endParaRPr lang="nl-BE"/>
          </a:p>
        </p:txBody>
      </p:sp>
    </p:spTree>
    <p:extLst>
      <p:ext uri="{BB962C8B-B14F-4D97-AF65-F5344CB8AC3E}">
        <p14:creationId xmlns:p14="http://schemas.microsoft.com/office/powerpoint/2010/main" val="26664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BE" b="0" i="0" dirty="0">
                <a:solidFill>
                  <a:srgbClr val="202122"/>
                </a:solidFill>
                <a:effectLst/>
                <a:latin typeface="Arial" panose="020B0604020202020204" pitchFamily="34" charset="0"/>
              </a:rPr>
              <a:t>Het resultaat van een berekening modulo m is de </a:t>
            </a:r>
            <a:r>
              <a:rPr lang="nl-BE" b="0" i="0" u="none" strike="noStrike" dirty="0">
                <a:solidFill>
                  <a:srgbClr val="0645AD"/>
                </a:solidFill>
                <a:effectLst/>
                <a:latin typeface="Arial" panose="020B0604020202020204" pitchFamily="34" charset="0"/>
              </a:rPr>
              <a:t>rest</a:t>
            </a:r>
            <a:r>
              <a:rPr lang="nl-BE" b="0" i="0" dirty="0">
                <a:solidFill>
                  <a:srgbClr val="202122"/>
                </a:solidFill>
                <a:effectLst/>
                <a:latin typeface="Arial" panose="020B0604020202020204" pitchFamily="34" charset="0"/>
              </a:rPr>
              <a:t> van het resultaat na </a:t>
            </a:r>
            <a:r>
              <a:rPr lang="nl-BE" b="0" i="0" u="none" strike="noStrike" dirty="0" err="1">
                <a:solidFill>
                  <a:srgbClr val="0645AD"/>
                </a:solidFill>
                <a:effectLst/>
                <a:latin typeface="Arial" panose="020B0604020202020204" pitchFamily="34" charset="0"/>
              </a:rPr>
              <a:t>geheeltallige</a:t>
            </a:r>
            <a:r>
              <a:rPr lang="nl-BE" b="0" i="0" u="none" strike="noStrike" dirty="0">
                <a:solidFill>
                  <a:srgbClr val="0645AD"/>
                </a:solidFill>
                <a:effectLst/>
                <a:latin typeface="Arial" panose="020B0604020202020204" pitchFamily="34" charset="0"/>
              </a:rPr>
              <a:t> deling</a:t>
            </a:r>
            <a:r>
              <a:rPr lang="nl-BE" b="0" i="0" dirty="0">
                <a:solidFill>
                  <a:srgbClr val="202122"/>
                </a:solidFill>
                <a:effectLst/>
                <a:latin typeface="Arial" panose="020B0604020202020204" pitchFamily="34" charset="0"/>
              </a:rPr>
              <a:t> door de modulus m. De normale definities van </a:t>
            </a:r>
            <a:r>
              <a:rPr lang="nl-BE" b="0" i="0" u="none" strike="noStrike" dirty="0">
                <a:solidFill>
                  <a:srgbClr val="0645AD"/>
                </a:solidFill>
                <a:effectLst/>
                <a:latin typeface="Arial" panose="020B0604020202020204" pitchFamily="34" charset="0"/>
              </a:rPr>
              <a:t>optelling</a:t>
            </a:r>
            <a:r>
              <a:rPr lang="nl-BE" b="0" i="0" dirty="0">
                <a:solidFill>
                  <a:srgbClr val="202122"/>
                </a:solidFill>
                <a:effectLst/>
                <a:latin typeface="Arial" panose="020B0604020202020204" pitchFamily="34" charset="0"/>
              </a:rPr>
              <a:t> en </a:t>
            </a:r>
            <a:r>
              <a:rPr lang="nl-BE" b="0" i="0" u="none" strike="noStrike" dirty="0">
                <a:solidFill>
                  <a:srgbClr val="0645AD"/>
                </a:solidFill>
                <a:effectLst/>
                <a:latin typeface="Arial" panose="020B0604020202020204" pitchFamily="34" charset="0"/>
              </a:rPr>
              <a:t>vermenigvuldiging</a:t>
            </a:r>
            <a:r>
              <a:rPr lang="nl-BE" b="0" i="0" dirty="0">
                <a:solidFill>
                  <a:srgbClr val="202122"/>
                </a:solidFill>
                <a:effectLst/>
                <a:latin typeface="Arial" panose="020B0604020202020204" pitchFamily="34" charset="0"/>
              </a:rPr>
              <a:t> worden gebruikt, maar als het resultaat groter is dan of gelijk aan m wordt net zo vaak afgetrokken tot het resultaat weer kleiner is dan m. Getallen die modulo m gelijk zijn, die dus een </a:t>
            </a:r>
            <a:r>
              <a:rPr lang="nl-BE" b="0" i="0" u="none" strike="noStrike" dirty="0">
                <a:solidFill>
                  <a:srgbClr val="0645AD"/>
                </a:solidFill>
                <a:effectLst/>
                <a:latin typeface="Arial" panose="020B0604020202020204" pitchFamily="34" charset="0"/>
              </a:rPr>
              <a:t>veelvoud</a:t>
            </a:r>
            <a:r>
              <a:rPr lang="nl-BE" b="0" i="0" u="none" strike="noStrike" dirty="0">
                <a:solidFill>
                  <a:srgbClr val="202122"/>
                </a:solidFill>
                <a:effectLst/>
                <a:latin typeface="Arial" panose="020B0604020202020204" pitchFamily="34" charset="0"/>
              </a:rPr>
              <a:t> </a:t>
            </a:r>
            <a:r>
              <a:rPr lang="nl-BE" b="0" i="0" dirty="0">
                <a:solidFill>
                  <a:srgbClr val="202122"/>
                </a:solidFill>
                <a:effectLst/>
                <a:latin typeface="Arial" panose="020B0604020202020204" pitchFamily="34" charset="0"/>
              </a:rPr>
              <a:t>van m van elkaar verschillen, noemt men </a:t>
            </a:r>
            <a:r>
              <a:rPr lang="nl-BE" b="0" i="0" u="none" strike="noStrike" dirty="0">
                <a:solidFill>
                  <a:srgbClr val="0645AD"/>
                </a:solidFill>
                <a:effectLst/>
                <a:latin typeface="Arial" panose="020B0604020202020204" pitchFamily="34" charset="0"/>
              </a:rPr>
              <a:t>congruent</a:t>
            </a:r>
            <a:r>
              <a:rPr lang="nl-BE" b="0" i="0" dirty="0">
                <a:solidFill>
                  <a:srgbClr val="202122"/>
                </a:solidFill>
                <a:effectLst/>
                <a:latin typeface="Arial" panose="020B0604020202020204" pitchFamily="34" charset="0"/>
              </a:rPr>
              <a:t> modulo m, genoteerd met het symbool </a:t>
            </a:r>
            <a:r>
              <a:rPr lang="nl-BE" sz="1200" b="1" dirty="0">
                <a:solidFill>
                  <a:srgbClr val="FF0000"/>
                </a:solidFill>
              </a:rPr>
              <a:t>≡</a:t>
            </a:r>
            <a:r>
              <a:rPr lang="nl-BE" sz="1200" dirty="0">
                <a:solidFill>
                  <a:schemeClr val="tx1"/>
                </a:solidFill>
              </a:rPr>
              <a:t> </a:t>
            </a:r>
            <a:r>
              <a:rPr lang="nl-BE" b="0" i="0" dirty="0">
                <a:solidFill>
                  <a:srgbClr val="202122"/>
                </a:solidFill>
                <a:effectLst/>
                <a:latin typeface="Arial" panose="020B0604020202020204" pitchFamily="34" charset="0"/>
              </a:rPr>
              <a:t>. </a:t>
            </a: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5</a:t>
            </a:fld>
            <a:endParaRPr lang="nl-BE"/>
          </a:p>
        </p:txBody>
      </p:sp>
    </p:spTree>
    <p:extLst>
      <p:ext uri="{BB962C8B-B14F-4D97-AF65-F5344CB8AC3E}">
        <p14:creationId xmlns:p14="http://schemas.microsoft.com/office/powerpoint/2010/main" val="68797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6</a:t>
            </a:fld>
            <a:endParaRPr lang="nl-BE"/>
          </a:p>
        </p:txBody>
      </p:sp>
    </p:spTree>
    <p:extLst>
      <p:ext uri="{BB962C8B-B14F-4D97-AF65-F5344CB8AC3E}">
        <p14:creationId xmlns:p14="http://schemas.microsoft.com/office/powerpoint/2010/main" val="286566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7</a:t>
            </a:fld>
            <a:endParaRPr lang="nl-BE"/>
          </a:p>
        </p:txBody>
      </p:sp>
    </p:spTree>
    <p:extLst>
      <p:ext uri="{BB962C8B-B14F-4D97-AF65-F5344CB8AC3E}">
        <p14:creationId xmlns:p14="http://schemas.microsoft.com/office/powerpoint/2010/main" val="188790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GF(2)=Galois veld van de orde 2</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8</a:t>
            </a:fld>
            <a:endParaRPr lang="nl-BE"/>
          </a:p>
        </p:txBody>
      </p:sp>
    </p:spTree>
    <p:extLst>
      <p:ext uri="{BB962C8B-B14F-4D97-AF65-F5344CB8AC3E}">
        <p14:creationId xmlns:p14="http://schemas.microsoft.com/office/powerpoint/2010/main" val="59682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9</a:t>
            </a:fld>
            <a:endParaRPr lang="nl-BE"/>
          </a:p>
        </p:txBody>
      </p:sp>
    </p:spTree>
    <p:extLst>
      <p:ext uri="{BB962C8B-B14F-4D97-AF65-F5344CB8AC3E}">
        <p14:creationId xmlns:p14="http://schemas.microsoft.com/office/powerpoint/2010/main" val="41539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10</a:t>
            </a:fld>
            <a:endParaRPr lang="nl-BE"/>
          </a:p>
        </p:txBody>
      </p:sp>
    </p:spTree>
    <p:extLst>
      <p:ext uri="{BB962C8B-B14F-4D97-AF65-F5344CB8AC3E}">
        <p14:creationId xmlns:p14="http://schemas.microsoft.com/office/powerpoint/2010/main" val="3829562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11</a:t>
            </a:fld>
            <a:endParaRPr lang="nl-BE"/>
          </a:p>
        </p:txBody>
      </p:sp>
    </p:spTree>
    <p:extLst>
      <p:ext uri="{BB962C8B-B14F-4D97-AF65-F5344CB8AC3E}">
        <p14:creationId xmlns:p14="http://schemas.microsoft.com/office/powerpoint/2010/main" val="3657931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Tree>
    <p:extLst>
      <p:ext uri="{BB962C8B-B14F-4D97-AF65-F5344CB8AC3E}">
        <p14:creationId xmlns:p14="http://schemas.microsoft.com/office/powerpoint/2010/main" val="764208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lvl1pPr>
          </a:lstStyle>
          <a:p>
            <a:r>
              <a:rPr lang="nl-NL"/>
              <a:t>Klik om de stijl te bewerken</a:t>
            </a:r>
            <a:endParaRPr lang="nl-BE"/>
          </a:p>
        </p:txBody>
      </p:sp>
      <p:sp>
        <p:nvSpPr>
          <p:cNvPr id="3" name="Ondertitel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4" name="Tijdelijke aanduiding voor datum 3"/>
          <p:cNvSpPr>
            <a:spLocks noGrp="1"/>
          </p:cNvSpPr>
          <p:nvPr>
            <p:ph type="dt" sz="half" idx="10"/>
          </p:nvPr>
        </p:nvSpPr>
        <p:spPr/>
        <p:txBody>
          <a:body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689510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3053409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282304"/>
            <a:ext cx="7886700" cy="2139553"/>
          </a:xfrm>
        </p:spPr>
        <p:txBody>
          <a:bodyPr anchor="b"/>
          <a:lstStyle>
            <a:lvl1pPr>
              <a:defRPr sz="4500"/>
            </a:lvl1pPr>
          </a:lstStyle>
          <a:p>
            <a:r>
              <a:rPr lang="nl-NL"/>
              <a:t>Klik om de stijl te bewerken</a:t>
            </a:r>
            <a:endParaRPr lang="nl-BE"/>
          </a:p>
        </p:txBody>
      </p:sp>
      <p:sp>
        <p:nvSpPr>
          <p:cNvPr id="3" name="Tijdelijke aanduiding voor tekst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987508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628650" y="1369219"/>
            <a:ext cx="3886200" cy="326350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29150" y="1369219"/>
            <a:ext cx="3886200" cy="326350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B7B61FDD-AFCB-497E-9B2E-53BCA1C7948A}" type="datetimeFigureOut">
              <a:rPr lang="nl-BE" smtClean="0"/>
              <a:t>27/11/2023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1892247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29841" y="273844"/>
            <a:ext cx="7886700" cy="994172"/>
          </a:xfrm>
        </p:spPr>
        <p:txBody>
          <a:bodyPr/>
          <a:lstStyle/>
          <a:p>
            <a:r>
              <a:rPr lang="nl-NL"/>
              <a:t>Klik om de stijl te bewerken</a:t>
            </a:r>
            <a:endParaRPr lang="nl-BE"/>
          </a:p>
        </p:txBody>
      </p:sp>
      <p:sp>
        <p:nvSpPr>
          <p:cNvPr id="3" name="Tijdelijke aanduiding voor tekst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Tijdelijke aanduiding voor inhoud 3"/>
          <p:cNvSpPr>
            <a:spLocks noGrp="1"/>
          </p:cNvSpPr>
          <p:nvPr>
            <p:ph sz="half" idx="2"/>
          </p:nvPr>
        </p:nvSpPr>
        <p:spPr>
          <a:xfrm>
            <a:off x="629842" y="1878806"/>
            <a:ext cx="3868340" cy="276344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Tijdelijke aanduiding voor inhoud 5"/>
          <p:cNvSpPr>
            <a:spLocks noGrp="1"/>
          </p:cNvSpPr>
          <p:nvPr>
            <p:ph sz="quarter" idx="4"/>
          </p:nvPr>
        </p:nvSpPr>
        <p:spPr>
          <a:xfrm>
            <a:off x="4629150" y="1878806"/>
            <a:ext cx="3887391" cy="276344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B7B61FDD-AFCB-497E-9B2E-53BCA1C7948A}" type="datetimeFigureOut">
              <a:rPr lang="nl-BE" smtClean="0"/>
              <a:t>27/11/2023</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380830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B7B61FDD-AFCB-497E-9B2E-53BCA1C7948A}" type="datetimeFigureOut">
              <a:rPr lang="nl-BE" smtClean="0"/>
              <a:t>27/11/2023</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244442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B7B61FDD-AFCB-497E-9B2E-53BCA1C7948A}" type="datetimeFigureOut">
              <a:rPr lang="nl-BE" smtClean="0"/>
              <a:t>27/11/2023</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2856628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lvl1pPr>
          </a:lstStyle>
          <a:p>
            <a:r>
              <a:rPr lang="nl-NL"/>
              <a:t>Klik om de stijl te bewerken</a:t>
            </a:r>
            <a:endParaRPr lang="nl-BE"/>
          </a:p>
        </p:txBody>
      </p:sp>
      <p:sp>
        <p:nvSpPr>
          <p:cNvPr id="3" name="Tijdelijke aanduiding voor inhoud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B7B61FDD-AFCB-497E-9B2E-53BCA1C7948A}" type="datetimeFigureOut">
              <a:rPr lang="nl-BE" smtClean="0"/>
              <a:t>27/11/2023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898460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342900"/>
            <a:ext cx="2949178" cy="1200150"/>
          </a:xfrm>
        </p:spPr>
        <p:txBody>
          <a:bodyPr anchor="b"/>
          <a:lstStyle>
            <a:lvl1pPr>
              <a:defRPr sz="2400"/>
            </a:lvl1pPr>
          </a:lstStyle>
          <a:p>
            <a:r>
              <a:rPr lang="nl-NL"/>
              <a:t>Klik om de stijl te bewerken</a:t>
            </a:r>
            <a:endParaRPr lang="nl-BE"/>
          </a:p>
        </p:txBody>
      </p:sp>
      <p:sp>
        <p:nvSpPr>
          <p:cNvPr id="3" name="Tijdelijke aanduiding voor afbeelding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BE"/>
          </a:p>
        </p:txBody>
      </p:sp>
      <p:sp>
        <p:nvSpPr>
          <p:cNvPr id="4" name="Tijdelijke aanduiding voor tekst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B7B61FDD-AFCB-497E-9B2E-53BCA1C7948A}" type="datetimeFigureOut">
              <a:rPr lang="nl-BE" smtClean="0"/>
              <a:t>27/11/2023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3830290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3399066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43675" y="273844"/>
            <a:ext cx="1971675" cy="4358879"/>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628650" y="273844"/>
            <a:ext cx="5800725" cy="4358879"/>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47F72958-977D-4F90-9B76-0BB60E775748}" type="slidenum">
              <a:rPr lang="nl-BE" smtClean="0"/>
              <a:t>‹nr.›</a:t>
            </a:fld>
            <a:endParaRPr lang="nl-BE"/>
          </a:p>
        </p:txBody>
      </p:sp>
    </p:spTree>
    <p:extLst>
      <p:ext uri="{BB962C8B-B14F-4D97-AF65-F5344CB8AC3E}">
        <p14:creationId xmlns:p14="http://schemas.microsoft.com/office/powerpoint/2010/main" val="232420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ftr="0" dt="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B61FDD-AFCB-497E-9B2E-53BCA1C7948A}" type="datetimeFigureOut">
              <a:rPr lang="nl-BE" smtClean="0"/>
              <a:t>27/11/2023</a:t>
            </a:fld>
            <a:endParaRPr lang="nl-BE"/>
          </a:p>
        </p:txBody>
      </p:sp>
      <p:sp>
        <p:nvSpPr>
          <p:cNvPr id="5" name="Tijdelijke aanduiding voor voetteks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F72958-977D-4F90-9B76-0BB60E775748}" type="slidenum">
              <a:rPr lang="nl-BE" smtClean="0"/>
              <a:t>‹nr.›</a:t>
            </a:fld>
            <a:endParaRPr lang="nl-BE"/>
          </a:p>
        </p:txBody>
      </p:sp>
    </p:spTree>
    <p:extLst>
      <p:ext uri="{BB962C8B-B14F-4D97-AF65-F5344CB8AC3E}">
        <p14:creationId xmlns:p14="http://schemas.microsoft.com/office/powerpoint/2010/main" val="1059968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197" t="28362"/>
          <a:stretch/>
        </p:blipFill>
        <p:spPr>
          <a:xfrm>
            <a:off x="-1" y="0"/>
            <a:ext cx="4437529" cy="50292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80"/>
            <a:ext cx="6864101" cy="5143500"/>
          </a:xfrm>
          <a:prstGeom prst="rect">
            <a:avLst/>
          </a:prstGeom>
        </p:spPr>
      </p:pic>
      <p:sp>
        <p:nvSpPr>
          <p:cNvPr id="32" name="Title 1"/>
          <p:cNvSpPr>
            <a:spLocks noGrp="1"/>
          </p:cNvSpPr>
          <p:nvPr>
            <p:ph type="ctrTitle"/>
          </p:nvPr>
        </p:nvSpPr>
        <p:spPr>
          <a:xfrm>
            <a:off x="210312" y="1597819"/>
            <a:ext cx="8933688" cy="1102519"/>
          </a:xfrm>
        </p:spPr>
        <p:txBody>
          <a:bodyPr/>
          <a:lstStyle/>
          <a:p>
            <a:r>
              <a:rPr lang="nl-BE">
                <a:latin typeface="Montserrat ExtraBold"/>
              </a:rPr>
              <a:t>IT Fundamentals hoofdstuk 11</a:t>
            </a:r>
            <a:endParaRPr lang="nl-BE" dirty="0">
              <a:solidFill>
                <a:schemeClr val="tx1"/>
              </a:solidFill>
            </a:endParaRPr>
          </a:p>
        </p:txBody>
      </p:sp>
      <p:sp>
        <p:nvSpPr>
          <p:cNvPr id="33" name="Subtitle 2"/>
          <p:cNvSpPr>
            <a:spLocks noGrp="1"/>
          </p:cNvSpPr>
          <p:nvPr>
            <p:ph type="subTitle" idx="1"/>
          </p:nvPr>
        </p:nvSpPr>
        <p:spPr>
          <a:xfrm>
            <a:off x="4104329" y="2570400"/>
            <a:ext cx="4741643" cy="758328"/>
          </a:xfrm>
        </p:spPr>
        <p:txBody>
          <a:bodyPr>
            <a:noAutofit/>
          </a:bodyPr>
          <a:lstStyle/>
          <a:p>
            <a:pPr algn="ctr"/>
            <a:r>
              <a:rPr lang="nl-BE" dirty="0"/>
              <a:t>Eindige velden</a:t>
            </a:r>
            <a:endParaRPr lang="nl-BE" b="1" dirty="0">
              <a:solidFill>
                <a:srgbClr val="000000"/>
              </a:solidFill>
            </a:endParaRPr>
          </a:p>
        </p:txBody>
      </p:sp>
    </p:spTree>
    <p:extLst>
      <p:ext uri="{BB962C8B-B14F-4D97-AF65-F5344CB8AC3E}">
        <p14:creationId xmlns:p14="http://schemas.microsoft.com/office/powerpoint/2010/main" val="113651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11.3. Voorbeelden</a:t>
            </a:r>
          </a:p>
        </p:txBody>
      </p:sp>
      <p:sp>
        <p:nvSpPr>
          <p:cNvPr id="11" name="Subtitle 2"/>
          <p:cNvSpPr txBox="1">
            <a:spLocks/>
          </p:cNvSpPr>
          <p:nvPr/>
        </p:nvSpPr>
        <p:spPr>
          <a:xfrm>
            <a:off x="457200" y="923779"/>
            <a:ext cx="8450580" cy="465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rgbClr val="92D050"/>
                </a:solidFill>
              </a:rPr>
              <a:t>4. Het eindig veld met 5 elementen</a:t>
            </a:r>
          </a:p>
          <a:p>
            <a:pPr marL="0" indent="0">
              <a:buNone/>
            </a:pPr>
            <a:endParaRPr lang="nl-BE" sz="800" b="1" dirty="0">
              <a:solidFill>
                <a:schemeClr val="tx1"/>
              </a:solidFill>
            </a:endParaRPr>
          </a:p>
          <a:p>
            <a:pPr marL="0" indent="0">
              <a:buNone/>
            </a:pPr>
            <a:r>
              <a:rPr lang="nl-BE" sz="1600" dirty="0">
                <a:solidFill>
                  <a:schemeClr val="tx1"/>
                </a:solidFill>
              </a:rPr>
              <a:t>Het getal 5 is een priemgetal. Dit betekent dat we opnieuw met ℤ</a:t>
            </a:r>
            <a:r>
              <a:rPr lang="nl-BE" sz="1600" baseline="-25000" dirty="0">
                <a:solidFill>
                  <a:schemeClr val="tx1"/>
                </a:solidFill>
              </a:rPr>
              <a:t>5</a:t>
            </a:r>
            <a:r>
              <a:rPr lang="nl-BE" sz="1600" dirty="0">
                <a:solidFill>
                  <a:schemeClr val="tx1"/>
                </a:solidFill>
              </a:rPr>
              <a:t> kunnen werken voor het eindig veld van 5 elementen. Het eindig veld met 5 elementen is GF(5) = ℤ</a:t>
            </a:r>
            <a:r>
              <a:rPr lang="nl-BE" sz="1600" baseline="-25000" dirty="0">
                <a:solidFill>
                  <a:schemeClr val="tx1"/>
                </a:solidFill>
              </a:rPr>
              <a:t>5</a:t>
            </a:r>
            <a:r>
              <a:rPr lang="nl-BE" sz="1600" dirty="0">
                <a:solidFill>
                  <a:schemeClr val="tx1"/>
                </a:solidFill>
              </a:rPr>
              <a:t> = {0, 1, 2, 3, 4} met de optelling en vermenigvuldiging als volgt gedefinieerd in ℤ</a:t>
            </a:r>
            <a:r>
              <a:rPr lang="nl-BE" sz="1600" baseline="-25000" dirty="0">
                <a:solidFill>
                  <a:schemeClr val="tx1"/>
                </a:solidFill>
              </a:rPr>
              <a:t>5</a:t>
            </a:r>
          </a:p>
          <a:p>
            <a:pPr marL="0" indent="0">
              <a:buNone/>
            </a:pPr>
            <a:endParaRPr lang="nl-BE" sz="1100" dirty="0">
              <a:solidFill>
                <a:schemeClr val="tx1"/>
              </a:solidFill>
            </a:endParaRPr>
          </a:p>
          <a:p>
            <a:pPr marL="0" indent="0">
              <a:buNone/>
            </a:pPr>
            <a:endParaRPr lang="nl-BE" sz="1100" dirty="0">
              <a:solidFill>
                <a:schemeClr val="tx1"/>
              </a:solidFill>
            </a:endParaRPr>
          </a:p>
          <a:p>
            <a:pPr marL="0" indent="0">
              <a:buNone/>
            </a:pPr>
            <a:endParaRPr lang="nl-BE" sz="1100" dirty="0">
              <a:solidFill>
                <a:schemeClr val="tx1"/>
              </a:solidFill>
            </a:endParaRPr>
          </a:p>
          <a:p>
            <a:pPr marL="0" indent="0">
              <a:buNone/>
            </a:pPr>
            <a:endParaRPr lang="nl-BE" sz="1100" dirty="0">
              <a:solidFill>
                <a:schemeClr val="tx1"/>
              </a:solidFill>
            </a:endParaRPr>
          </a:p>
          <a:p>
            <a:pPr marL="0" indent="0">
              <a:buNone/>
            </a:pPr>
            <a:endParaRPr lang="nl-BE" sz="1100" dirty="0">
              <a:solidFill>
                <a:schemeClr val="tx1"/>
              </a:solidFill>
            </a:endParaRPr>
          </a:p>
          <a:p>
            <a:pPr marL="0" indent="0">
              <a:buNone/>
            </a:pPr>
            <a:endParaRPr lang="nl-BE" sz="11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dirty="0">
              <a:solidFill>
                <a:schemeClr val="tx1"/>
              </a:solidFill>
            </a:endParaRPr>
          </a:p>
        </p:txBody>
      </p:sp>
      <p:pic>
        <p:nvPicPr>
          <p:cNvPr id="6" name="Afbeelding 5">
            <a:extLst>
              <a:ext uri="{FF2B5EF4-FFF2-40B4-BE49-F238E27FC236}">
                <a16:creationId xmlns:a16="http://schemas.microsoft.com/office/drawing/2014/main" id="{FE095882-9E04-1490-0238-CA1DC37511CC}"/>
              </a:ext>
            </a:extLst>
          </p:cNvPr>
          <p:cNvPicPr>
            <a:picLocks noChangeAspect="1"/>
          </p:cNvPicPr>
          <p:nvPr/>
        </p:nvPicPr>
        <p:blipFill>
          <a:blip r:embed="rId3"/>
          <a:stretch>
            <a:fillRect/>
          </a:stretch>
        </p:blipFill>
        <p:spPr>
          <a:xfrm>
            <a:off x="2576823" y="2732171"/>
            <a:ext cx="4771849" cy="1647918"/>
          </a:xfrm>
          <a:prstGeom prst="rect">
            <a:avLst/>
          </a:prstGeom>
        </p:spPr>
      </p:pic>
    </p:spTree>
    <p:extLst>
      <p:ext uri="{BB962C8B-B14F-4D97-AF65-F5344CB8AC3E}">
        <p14:creationId xmlns:p14="http://schemas.microsoft.com/office/powerpoint/2010/main" val="13910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11.3. Voorbeelden (vervolg)</a:t>
            </a:r>
          </a:p>
        </p:txBody>
      </p:sp>
      <p:sp>
        <p:nvSpPr>
          <p:cNvPr id="11" name="Subtitle 2"/>
          <p:cNvSpPr txBox="1">
            <a:spLocks/>
          </p:cNvSpPr>
          <p:nvPr/>
        </p:nvSpPr>
        <p:spPr>
          <a:xfrm>
            <a:off x="457200" y="923779"/>
            <a:ext cx="8450580" cy="465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rgbClr val="92D050"/>
                </a:solidFill>
              </a:rPr>
              <a:t>4. Het eindig veld met 5 elementen (vervolg)</a:t>
            </a:r>
          </a:p>
          <a:p>
            <a:pPr marL="0" indent="0">
              <a:buNone/>
            </a:pPr>
            <a:endParaRPr lang="nl-BE" sz="800" b="1" dirty="0">
              <a:solidFill>
                <a:schemeClr val="tx1"/>
              </a:solidFill>
            </a:endParaRPr>
          </a:p>
          <a:p>
            <a:pPr marL="0" indent="0">
              <a:buNone/>
            </a:pPr>
            <a:r>
              <a:rPr lang="nl-BE" sz="1600" dirty="0">
                <a:solidFill>
                  <a:schemeClr val="tx1"/>
                </a:solidFill>
              </a:rPr>
              <a:t>Aangezien ℤ</a:t>
            </a:r>
            <a:r>
              <a:rPr lang="nl-BE" sz="1600" baseline="-25000" dirty="0">
                <a:solidFill>
                  <a:schemeClr val="tx1"/>
                </a:solidFill>
              </a:rPr>
              <a:t>5</a:t>
            </a:r>
            <a:r>
              <a:rPr lang="nl-BE" sz="1600" dirty="0">
                <a:solidFill>
                  <a:schemeClr val="tx1"/>
                </a:solidFill>
              </a:rPr>
              <a:t>, +, · een veld is, moet elk element een tegengestelde hebben voor de optelling en een invers voor de vermenigvuldiging. </a:t>
            </a: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r>
              <a:rPr lang="nl-BE" sz="1600" dirty="0">
                <a:solidFill>
                  <a:schemeClr val="tx1"/>
                </a:solidFill>
              </a:rPr>
              <a:t>Voor elk element a van ℤ</a:t>
            </a:r>
            <a:r>
              <a:rPr lang="nl-BE" sz="1600" baseline="-25000" dirty="0">
                <a:solidFill>
                  <a:schemeClr val="tx1"/>
                </a:solidFill>
              </a:rPr>
              <a:t>5 </a:t>
            </a:r>
            <a:r>
              <a:rPr lang="nl-BE" sz="1600" dirty="0">
                <a:solidFill>
                  <a:schemeClr val="tx1"/>
                </a:solidFill>
              </a:rPr>
              <a:t> moet gelden a + (−a) ≡ 0 (</a:t>
            </a:r>
            <a:r>
              <a:rPr lang="nl-BE" sz="1600" dirty="0" err="1">
                <a:solidFill>
                  <a:schemeClr val="tx1"/>
                </a:solidFill>
              </a:rPr>
              <a:t>mod</a:t>
            </a:r>
            <a:r>
              <a:rPr lang="nl-BE" sz="1600" dirty="0">
                <a:solidFill>
                  <a:schemeClr val="tx1"/>
                </a:solidFill>
              </a:rPr>
              <a:t> 5) en voor alle elementen </a:t>
            </a:r>
          </a:p>
          <a:p>
            <a:pPr marL="0" indent="0">
              <a:buNone/>
            </a:pPr>
            <a:r>
              <a:rPr lang="nl-BE" sz="1600" dirty="0">
                <a:solidFill>
                  <a:schemeClr val="tx1"/>
                </a:solidFill>
              </a:rPr>
              <a:t>a van ℤ</a:t>
            </a:r>
            <a:r>
              <a:rPr lang="nl-BE" sz="1600" baseline="-25000" dirty="0">
                <a:solidFill>
                  <a:schemeClr val="tx1"/>
                </a:solidFill>
              </a:rPr>
              <a:t>5 </a:t>
            </a:r>
            <a:r>
              <a:rPr lang="nl-BE" sz="1600" dirty="0">
                <a:solidFill>
                  <a:schemeClr val="tx1"/>
                </a:solidFill>
              </a:rPr>
              <a:t>, behalve 0, moet gelden a · a </a:t>
            </a:r>
            <a:r>
              <a:rPr lang="nl-BE" sz="1600" baseline="30000" dirty="0">
                <a:solidFill>
                  <a:schemeClr val="tx1"/>
                </a:solidFill>
              </a:rPr>
              <a:t>−1</a:t>
            </a:r>
            <a:r>
              <a:rPr lang="nl-BE" sz="1600" dirty="0">
                <a:solidFill>
                  <a:schemeClr val="tx1"/>
                </a:solidFill>
              </a:rPr>
              <a:t> ≡ 1 (</a:t>
            </a:r>
            <a:r>
              <a:rPr lang="nl-BE" sz="1600" dirty="0" err="1">
                <a:solidFill>
                  <a:schemeClr val="tx1"/>
                </a:solidFill>
              </a:rPr>
              <a:t>mod</a:t>
            </a:r>
            <a:r>
              <a:rPr lang="nl-BE" sz="1600" dirty="0">
                <a:solidFill>
                  <a:schemeClr val="tx1"/>
                </a:solidFill>
              </a:rPr>
              <a:t> 5).</a:t>
            </a: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baseline="-25000" dirty="0">
              <a:solidFill>
                <a:schemeClr val="tx1"/>
              </a:solidFill>
            </a:endParaRPr>
          </a:p>
          <a:p>
            <a:pPr marL="0" indent="0">
              <a:buNone/>
            </a:pPr>
            <a:endParaRPr lang="nl-BE" sz="1600" dirty="0">
              <a:solidFill>
                <a:schemeClr val="tx1"/>
              </a:solidFill>
            </a:endParaRPr>
          </a:p>
        </p:txBody>
      </p:sp>
      <p:pic>
        <p:nvPicPr>
          <p:cNvPr id="13" name="Afbeelding 12">
            <a:extLst>
              <a:ext uri="{FF2B5EF4-FFF2-40B4-BE49-F238E27FC236}">
                <a16:creationId xmlns:a16="http://schemas.microsoft.com/office/drawing/2014/main" id="{5ADCB438-A7F2-2A6C-1DA9-7819DB3770DF}"/>
              </a:ext>
            </a:extLst>
          </p:cNvPr>
          <p:cNvPicPr>
            <a:picLocks noChangeAspect="1"/>
          </p:cNvPicPr>
          <p:nvPr/>
        </p:nvPicPr>
        <p:blipFill>
          <a:blip r:embed="rId3"/>
          <a:stretch>
            <a:fillRect/>
          </a:stretch>
        </p:blipFill>
        <p:spPr>
          <a:xfrm>
            <a:off x="3567112" y="1807478"/>
            <a:ext cx="2009775" cy="1628775"/>
          </a:xfrm>
          <a:prstGeom prst="rect">
            <a:avLst/>
          </a:prstGeom>
        </p:spPr>
      </p:pic>
    </p:spTree>
    <p:extLst>
      <p:ext uri="{BB962C8B-B14F-4D97-AF65-F5344CB8AC3E}">
        <p14:creationId xmlns:p14="http://schemas.microsoft.com/office/powerpoint/2010/main" val="303237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11.3. Voorbeelden (vervolg)</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rgbClr val="92D050"/>
                </a:solidFill>
              </a:rPr>
              <a:t>5. De verzameling </a:t>
            </a:r>
            <a:r>
              <a:rPr lang="nl-BE" sz="1600" dirty="0">
                <a:solidFill>
                  <a:srgbClr val="92D050"/>
                </a:solidFill>
              </a:rPr>
              <a:t>ℤ</a:t>
            </a:r>
            <a:r>
              <a:rPr lang="nl-BE" sz="1600" baseline="-25000" dirty="0">
                <a:solidFill>
                  <a:srgbClr val="92D050"/>
                </a:solidFill>
              </a:rPr>
              <a:t>6</a:t>
            </a:r>
            <a:endParaRPr lang="nl-BE" sz="1600" b="1" dirty="0">
              <a:solidFill>
                <a:srgbClr val="92D050"/>
              </a:solidFill>
            </a:endParaRPr>
          </a:p>
          <a:p>
            <a:pPr marL="0" indent="0">
              <a:buNone/>
            </a:pPr>
            <a:endParaRPr lang="nl-BE" sz="800" b="1" dirty="0">
              <a:solidFill>
                <a:schemeClr val="tx1"/>
              </a:solidFill>
            </a:endParaRPr>
          </a:p>
          <a:p>
            <a:pPr marL="0" indent="0">
              <a:buNone/>
            </a:pPr>
            <a:r>
              <a:rPr lang="nl-BE" sz="1600" dirty="0">
                <a:solidFill>
                  <a:schemeClr val="tx1"/>
                </a:solidFill>
              </a:rPr>
              <a:t>Het getal 6 is geen priemgetal dus ℤ</a:t>
            </a:r>
            <a:r>
              <a:rPr lang="nl-BE" sz="1600" baseline="-25000" dirty="0">
                <a:solidFill>
                  <a:schemeClr val="tx1"/>
                </a:solidFill>
              </a:rPr>
              <a:t>6 </a:t>
            </a:r>
            <a:r>
              <a:rPr lang="nl-BE" sz="1600" dirty="0">
                <a:solidFill>
                  <a:schemeClr val="tx1"/>
                </a:solidFill>
              </a:rPr>
              <a:t>, +, · is </a:t>
            </a:r>
            <a:r>
              <a:rPr lang="nl-BE" sz="1600" b="1" dirty="0">
                <a:solidFill>
                  <a:schemeClr val="tx1"/>
                </a:solidFill>
              </a:rPr>
              <a:t>geen veld</a:t>
            </a:r>
            <a:r>
              <a:rPr lang="nl-BE" sz="1600" dirty="0">
                <a:solidFill>
                  <a:schemeClr val="tx1"/>
                </a:solidFill>
              </a:rPr>
              <a:t>. De verzameling ℤ</a:t>
            </a:r>
            <a:r>
              <a:rPr lang="nl-BE" sz="1600" baseline="-25000" dirty="0">
                <a:solidFill>
                  <a:schemeClr val="tx1"/>
                </a:solidFill>
              </a:rPr>
              <a:t>6  </a:t>
            </a:r>
            <a:r>
              <a:rPr lang="nl-BE" sz="1600" dirty="0">
                <a:solidFill>
                  <a:schemeClr val="tx1"/>
                </a:solidFill>
              </a:rPr>
              <a:t>bevat opnieuw nuldelers: 2 · 3 ≡ 0 (</a:t>
            </a:r>
            <a:r>
              <a:rPr lang="nl-BE" sz="1600" dirty="0" err="1">
                <a:solidFill>
                  <a:schemeClr val="tx1"/>
                </a:solidFill>
              </a:rPr>
              <a:t>mod</a:t>
            </a:r>
            <a:r>
              <a:rPr lang="nl-BE" sz="1600" dirty="0">
                <a:solidFill>
                  <a:schemeClr val="tx1"/>
                </a:solidFill>
              </a:rPr>
              <a:t> 6). Dit bewijst onmiddellijk het gestelde. Het is tevens niet mogelijk 6 te schrijven als een macht van een priemgetal. Gelet op de stelling mogen we besluiten dat er geen enkel eindig veld met 6 elementen bestaat.</a:t>
            </a:r>
          </a:p>
          <a:p>
            <a:pPr marL="0" indent="0">
              <a:buNone/>
            </a:pPr>
            <a:endParaRPr lang="nl-BE" sz="800" dirty="0">
              <a:solidFill>
                <a:schemeClr val="tx1"/>
              </a:solidFill>
            </a:endParaRPr>
          </a:p>
          <a:p>
            <a:pPr marL="0" indent="0">
              <a:buNone/>
            </a:pPr>
            <a:r>
              <a:rPr lang="nl-BE" sz="1600" b="1" dirty="0">
                <a:solidFill>
                  <a:srgbClr val="92D050"/>
                </a:solidFill>
              </a:rPr>
              <a:t>6. Het eindig veld met 11 elementen</a:t>
            </a:r>
            <a:endParaRPr lang="nl-BE" sz="800" b="1" dirty="0">
              <a:solidFill>
                <a:schemeClr val="tx1"/>
              </a:solidFill>
            </a:endParaRPr>
          </a:p>
          <a:p>
            <a:pPr marL="0" indent="0">
              <a:buNone/>
            </a:pPr>
            <a:r>
              <a:rPr lang="nl-BE" sz="1600" dirty="0">
                <a:solidFill>
                  <a:schemeClr val="tx1"/>
                </a:solidFill>
              </a:rPr>
              <a:t>Het getal 11 is een priemgetal. Het eindig veld met 11 elementen</a:t>
            </a:r>
          </a:p>
          <a:p>
            <a:pPr marL="0" indent="0">
              <a:buNone/>
            </a:pPr>
            <a:r>
              <a:rPr lang="nl-BE" sz="1600" dirty="0">
                <a:solidFill>
                  <a:schemeClr val="tx1"/>
                </a:solidFill>
              </a:rPr>
              <a:t>is GF(11) = ℤ</a:t>
            </a:r>
            <a:r>
              <a:rPr lang="nl-BE" sz="1600" baseline="-25000" dirty="0">
                <a:solidFill>
                  <a:schemeClr val="tx1"/>
                </a:solidFill>
              </a:rPr>
              <a:t>11</a:t>
            </a:r>
            <a:r>
              <a:rPr lang="nl-BE" sz="1600" dirty="0">
                <a:solidFill>
                  <a:schemeClr val="tx1"/>
                </a:solidFill>
              </a:rPr>
              <a:t> = {0, 1, 2, 3, 4, 5, 6, 7, 8, 9, 10}. De optelling en </a:t>
            </a:r>
          </a:p>
          <a:p>
            <a:pPr marL="0" indent="0">
              <a:buNone/>
            </a:pPr>
            <a:r>
              <a:rPr lang="nl-BE" sz="1600" dirty="0">
                <a:solidFill>
                  <a:schemeClr val="tx1"/>
                </a:solidFill>
              </a:rPr>
              <a:t>vermenigvuldiging op deze verzameling is analoog aan de </a:t>
            </a:r>
          </a:p>
          <a:p>
            <a:pPr marL="0" indent="0">
              <a:buNone/>
            </a:pPr>
            <a:r>
              <a:rPr lang="nl-BE" sz="1600" dirty="0">
                <a:solidFill>
                  <a:schemeClr val="tx1"/>
                </a:solidFill>
              </a:rPr>
              <a:t>voorgaande voorbeelden.</a:t>
            </a:r>
          </a:p>
          <a:p>
            <a:pPr marL="0" indent="0">
              <a:buNone/>
            </a:pPr>
            <a:r>
              <a:rPr lang="nl-BE" sz="1600" dirty="0">
                <a:solidFill>
                  <a:schemeClr val="tx1"/>
                </a:solidFill>
              </a:rPr>
              <a:t>Alle inverse elementen voor de optelling en de vermenigvuldiging in ℤ</a:t>
            </a:r>
            <a:r>
              <a:rPr lang="nl-BE" sz="1600" baseline="-25000" dirty="0">
                <a:solidFill>
                  <a:schemeClr val="tx1"/>
                </a:solidFill>
              </a:rPr>
              <a:t>11 </a:t>
            </a:r>
            <a:r>
              <a:rPr lang="nl-BE" sz="1600" dirty="0">
                <a:solidFill>
                  <a:schemeClr val="tx1"/>
                </a:solidFill>
              </a:rPr>
              <a:t>:</a:t>
            </a:r>
          </a:p>
          <a:p>
            <a:pPr marL="0" indent="0">
              <a:buNone/>
            </a:pPr>
            <a:endParaRPr lang="nl-BE" sz="1600" dirty="0">
              <a:solidFill>
                <a:schemeClr val="tx1"/>
              </a:solidFill>
            </a:endParaRPr>
          </a:p>
        </p:txBody>
      </p:sp>
      <p:pic>
        <p:nvPicPr>
          <p:cNvPr id="3" name="Afbeelding 2">
            <a:extLst>
              <a:ext uri="{FF2B5EF4-FFF2-40B4-BE49-F238E27FC236}">
                <a16:creationId xmlns:a16="http://schemas.microsoft.com/office/drawing/2014/main" id="{4BECD01B-737F-5ADF-28B2-D0AFE18573BB}"/>
              </a:ext>
            </a:extLst>
          </p:cNvPr>
          <p:cNvPicPr>
            <a:picLocks noChangeAspect="1"/>
          </p:cNvPicPr>
          <p:nvPr/>
        </p:nvPicPr>
        <p:blipFill>
          <a:blip r:embed="rId3"/>
          <a:stretch>
            <a:fillRect/>
          </a:stretch>
        </p:blipFill>
        <p:spPr>
          <a:xfrm>
            <a:off x="6990608" y="2819400"/>
            <a:ext cx="1787632" cy="2229607"/>
          </a:xfrm>
          <a:prstGeom prst="rect">
            <a:avLst/>
          </a:prstGeom>
        </p:spPr>
      </p:pic>
    </p:spTree>
    <p:extLst>
      <p:ext uri="{BB962C8B-B14F-4D97-AF65-F5344CB8AC3E}">
        <p14:creationId xmlns:p14="http://schemas.microsoft.com/office/powerpoint/2010/main" val="183613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11.4. Rekenen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5" name="Tijdelijke aanduiding voor inhoud 2">
            <a:extLst>
              <a:ext uri="{FF2B5EF4-FFF2-40B4-BE49-F238E27FC236}">
                <a16:creationId xmlns:a16="http://schemas.microsoft.com/office/drawing/2014/main" id="{BD153984-AC35-D862-E8A6-41E8BDECE230}"/>
              </a:ext>
            </a:extLst>
          </p:cNvPr>
          <p:cNvSpPr>
            <a:spLocks noGrp="1"/>
          </p:cNvSpPr>
          <p:nvPr>
            <p:ph idx="1"/>
          </p:nvPr>
        </p:nvSpPr>
        <p:spPr>
          <a:xfrm>
            <a:off x="76852" y="843029"/>
            <a:ext cx="8609948" cy="3517374"/>
          </a:xfrm>
        </p:spPr>
        <p:txBody>
          <a:bodyPr>
            <a:normAutofit/>
          </a:bodyPr>
          <a:lstStyle/>
          <a:p>
            <a:r>
              <a:rPr lang="nl-BE" sz="1600" b="1" dirty="0">
                <a:latin typeface="Montserrat Semi"/>
              </a:rPr>
              <a:t>3 </a:t>
            </a:r>
            <a:r>
              <a:rPr lang="nl-BE" sz="1600" b="1" dirty="0" err="1">
                <a:latin typeface="Montserrat Semi"/>
              </a:rPr>
              <a:t>mod</a:t>
            </a:r>
            <a:r>
              <a:rPr lang="nl-BE" sz="1600" b="1" dirty="0">
                <a:latin typeface="Montserrat Semi"/>
              </a:rPr>
              <a:t> 5:</a:t>
            </a:r>
          </a:p>
          <a:p>
            <a:pPr lvl="1"/>
            <a:r>
              <a:rPr lang="nl-BE" sz="1600" dirty="0">
                <a:latin typeface="Montserrat Semi"/>
              </a:rPr>
              <a:t>De berekening gebeurt in </a:t>
            </a:r>
            <a:r>
              <a:rPr lang="nl-BE" sz="1600" dirty="0">
                <a:solidFill>
                  <a:schemeClr val="tx1"/>
                </a:solidFill>
                <a:latin typeface="+mj-lt"/>
              </a:rPr>
              <a:t>ℤ</a:t>
            </a:r>
            <a:r>
              <a:rPr lang="nl-BE" sz="1600" baseline="-25000" dirty="0">
                <a:latin typeface="+mj-lt"/>
              </a:rPr>
              <a:t>5</a:t>
            </a:r>
            <a:r>
              <a:rPr lang="nl-BE" sz="1600" dirty="0">
                <a:latin typeface="Montserrat Semi"/>
              </a:rPr>
              <a:t>. Dit houdt in dat het resultaat enkel een element kan zijn van </a:t>
            </a:r>
            <a:r>
              <a:rPr lang="nl-BE" sz="1600" dirty="0">
                <a:solidFill>
                  <a:schemeClr val="tx1"/>
                </a:solidFill>
                <a:latin typeface="+mj-lt"/>
              </a:rPr>
              <a:t>ℤ</a:t>
            </a:r>
            <a:r>
              <a:rPr lang="nl-BE" sz="1600" baseline="-25000" dirty="0">
                <a:latin typeface="+mj-lt"/>
              </a:rPr>
              <a:t>5</a:t>
            </a:r>
            <a:r>
              <a:rPr lang="nl-BE" sz="1600" dirty="0">
                <a:latin typeface="Montserrat Semi"/>
              </a:rPr>
              <a:t> of dus van {0, 1, 2, 3, 4}</a:t>
            </a:r>
          </a:p>
          <a:p>
            <a:pPr lvl="1"/>
            <a:r>
              <a:rPr lang="nl-BE" sz="1600" dirty="0">
                <a:latin typeface="Montserrat Semi"/>
              </a:rPr>
              <a:t>3 </a:t>
            </a:r>
            <a:r>
              <a:rPr lang="nl-BE" sz="1600" dirty="0" err="1">
                <a:latin typeface="Montserrat Semi"/>
              </a:rPr>
              <a:t>mod</a:t>
            </a:r>
            <a:r>
              <a:rPr lang="nl-BE" sz="1600" dirty="0">
                <a:latin typeface="Montserrat Semi"/>
              </a:rPr>
              <a:t> 5 = de rest na gehele deling door 5. Bijgevolg is 3 </a:t>
            </a:r>
            <a:r>
              <a:rPr lang="nl-BE" sz="1600" dirty="0" err="1">
                <a:latin typeface="Montserrat Semi"/>
              </a:rPr>
              <a:t>mod</a:t>
            </a:r>
            <a:r>
              <a:rPr lang="nl-BE" sz="1600" dirty="0">
                <a:latin typeface="Montserrat Semi"/>
              </a:rPr>
              <a:t> 5 = 3</a:t>
            </a:r>
          </a:p>
          <a:p>
            <a:pPr marL="457200" lvl="1" indent="0">
              <a:buNone/>
            </a:pPr>
            <a:endParaRPr lang="nl-BE" sz="1600" dirty="0">
              <a:latin typeface="Montserrat Semi"/>
            </a:endParaRPr>
          </a:p>
          <a:p>
            <a:pPr marL="457200" lvl="1" indent="0">
              <a:buNone/>
            </a:pPr>
            <a:endParaRPr lang="nl-BE" sz="1600" dirty="0">
              <a:latin typeface="Montserrat Semi"/>
            </a:endParaRPr>
          </a:p>
          <a:p>
            <a:pPr marL="457200" lvl="1" indent="0">
              <a:buNone/>
            </a:pPr>
            <a:endParaRPr lang="nl-BE" sz="1600" dirty="0">
              <a:latin typeface="Montserrat Semi"/>
            </a:endParaRPr>
          </a:p>
          <a:p>
            <a:r>
              <a:rPr lang="nl-BE" sz="1600" b="1" dirty="0">
                <a:latin typeface="Montserrat Semi"/>
              </a:rPr>
              <a:t>23 </a:t>
            </a:r>
            <a:r>
              <a:rPr lang="nl-BE" sz="1600" b="1" dirty="0" err="1">
                <a:latin typeface="Montserrat Semi"/>
              </a:rPr>
              <a:t>mod</a:t>
            </a:r>
            <a:r>
              <a:rPr lang="nl-BE" sz="1600" b="1" dirty="0">
                <a:latin typeface="Montserrat Semi"/>
              </a:rPr>
              <a:t> 7</a:t>
            </a:r>
          </a:p>
          <a:p>
            <a:pPr lvl="1"/>
            <a:r>
              <a:rPr lang="nl-BE" sz="1600" dirty="0">
                <a:latin typeface="Montserrat Semi"/>
              </a:rPr>
              <a:t>De berekening gebeurt in </a:t>
            </a:r>
            <a:r>
              <a:rPr lang="nl-BE" sz="1600" dirty="0">
                <a:solidFill>
                  <a:schemeClr val="tx1"/>
                </a:solidFill>
                <a:latin typeface="+mj-lt"/>
              </a:rPr>
              <a:t>ℤ</a:t>
            </a:r>
            <a:r>
              <a:rPr lang="nl-BE" sz="1600" baseline="-25000" dirty="0">
                <a:solidFill>
                  <a:schemeClr val="tx1"/>
                </a:solidFill>
                <a:latin typeface="+mj-lt"/>
              </a:rPr>
              <a:t>7</a:t>
            </a:r>
            <a:r>
              <a:rPr lang="nl-BE" sz="1600" dirty="0">
                <a:latin typeface="Montserrat Semi"/>
              </a:rPr>
              <a:t> =&gt; resultaat is een element van {0, 1, 2, 3, 4, 5, 6}</a:t>
            </a:r>
          </a:p>
          <a:p>
            <a:pPr lvl="1"/>
            <a:r>
              <a:rPr lang="nl-BE" sz="1600" dirty="0">
                <a:latin typeface="Montserrat Semi"/>
              </a:rPr>
              <a:t>23 </a:t>
            </a:r>
            <a:r>
              <a:rPr lang="nl-BE" sz="1600" dirty="0" err="1">
                <a:latin typeface="Montserrat Semi"/>
              </a:rPr>
              <a:t>mod</a:t>
            </a:r>
            <a:r>
              <a:rPr lang="nl-BE" sz="1600" dirty="0">
                <a:latin typeface="Montserrat Semi"/>
              </a:rPr>
              <a:t> 7 = 2 omdat 7 drie keer in 23 kan en 7.3 = 21 =&gt; de rest = 2 of dus 23 -21</a:t>
            </a:r>
          </a:p>
          <a:p>
            <a:pPr marL="457200" lvl="1" indent="0">
              <a:buNone/>
            </a:pPr>
            <a:endParaRPr lang="nl-BE" sz="2600" dirty="0">
              <a:latin typeface="Montserrat Semi"/>
            </a:endParaRPr>
          </a:p>
          <a:p>
            <a:endParaRPr lang="nl-BE" dirty="0">
              <a:latin typeface="Montserrat Semi"/>
            </a:endParaRPr>
          </a:p>
          <a:p>
            <a:pPr lvl="1"/>
            <a:endParaRPr lang="nl-BE" dirty="0"/>
          </a:p>
          <a:p>
            <a:pPr lvl="1"/>
            <a:endParaRPr lang="nl-BE" dirty="0"/>
          </a:p>
        </p:txBody>
      </p:sp>
    </p:spTree>
    <p:extLst>
      <p:ext uri="{BB962C8B-B14F-4D97-AF65-F5344CB8AC3E}">
        <p14:creationId xmlns:p14="http://schemas.microsoft.com/office/powerpoint/2010/main" val="184795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11.4. Rekenen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(vervolg)</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5" name="Tijdelijke aanduiding voor inhoud 2">
            <a:extLst>
              <a:ext uri="{FF2B5EF4-FFF2-40B4-BE49-F238E27FC236}">
                <a16:creationId xmlns:a16="http://schemas.microsoft.com/office/drawing/2014/main" id="{BD153984-AC35-D862-E8A6-41E8BDECE230}"/>
              </a:ext>
            </a:extLst>
          </p:cNvPr>
          <p:cNvSpPr>
            <a:spLocks noGrp="1"/>
          </p:cNvSpPr>
          <p:nvPr>
            <p:ph idx="1"/>
          </p:nvPr>
        </p:nvSpPr>
        <p:spPr>
          <a:xfrm>
            <a:off x="262271" y="988928"/>
            <a:ext cx="8840437" cy="3521760"/>
          </a:xfrm>
        </p:spPr>
        <p:txBody>
          <a:bodyPr>
            <a:normAutofit/>
          </a:bodyPr>
          <a:lstStyle/>
          <a:p>
            <a:pPr marL="457200" lvl="1" indent="0">
              <a:buNone/>
            </a:pPr>
            <a:endParaRPr lang="nl-BE" sz="2600" dirty="0">
              <a:latin typeface="Montserrat Semi"/>
            </a:endParaRPr>
          </a:p>
          <a:p>
            <a:r>
              <a:rPr lang="nl-BE" sz="1600" b="1" dirty="0">
                <a:latin typeface="Montserrat Semi"/>
              </a:rPr>
              <a:t>-7 </a:t>
            </a:r>
            <a:r>
              <a:rPr lang="nl-BE" sz="1600" b="1" dirty="0" err="1">
                <a:latin typeface="Montserrat Semi"/>
              </a:rPr>
              <a:t>mod</a:t>
            </a:r>
            <a:r>
              <a:rPr lang="nl-BE" sz="1600" b="1" dirty="0">
                <a:latin typeface="Montserrat Semi"/>
              </a:rPr>
              <a:t> 5</a:t>
            </a:r>
          </a:p>
          <a:p>
            <a:pPr lvl="1"/>
            <a:r>
              <a:rPr lang="nl-BE" sz="1600" dirty="0">
                <a:latin typeface="Montserrat Semi"/>
              </a:rPr>
              <a:t>Berekening in </a:t>
            </a:r>
            <a:r>
              <a:rPr lang="nl-BE" sz="1600" dirty="0">
                <a:solidFill>
                  <a:schemeClr val="tx1"/>
                </a:solidFill>
                <a:latin typeface="+mj-lt"/>
              </a:rPr>
              <a:t>ℤ</a:t>
            </a:r>
            <a:r>
              <a:rPr lang="nl-BE" sz="1600" baseline="-25000" dirty="0">
                <a:latin typeface="+mj-lt"/>
              </a:rPr>
              <a:t>5</a:t>
            </a:r>
            <a:r>
              <a:rPr lang="nl-BE" sz="1600" dirty="0">
                <a:latin typeface="Montserrat Semi"/>
              </a:rPr>
              <a:t> = {0, 1, 2, 3, 4} =&gt; oplossing kan geen negatief getal zijn!</a:t>
            </a:r>
          </a:p>
          <a:p>
            <a:pPr lvl="1"/>
            <a:r>
              <a:rPr lang="nl-BE" sz="1600" dirty="0">
                <a:latin typeface="Montserrat Semi"/>
              </a:rPr>
              <a:t>Tel bij -7 een veelvoud op van 5 zodat het resultaat positief wordt en in </a:t>
            </a:r>
            <a:r>
              <a:rPr lang="nl-BE" sz="1600" dirty="0">
                <a:solidFill>
                  <a:schemeClr val="tx1"/>
                </a:solidFill>
                <a:latin typeface="+mj-lt"/>
              </a:rPr>
              <a:t>ℤ</a:t>
            </a:r>
            <a:r>
              <a:rPr lang="nl-BE" sz="1600" baseline="-25000" dirty="0">
                <a:latin typeface="+mj-lt"/>
              </a:rPr>
              <a:t>5</a:t>
            </a:r>
            <a:r>
              <a:rPr lang="nl-BE" sz="1600" dirty="0">
                <a:latin typeface="Montserrat Semi"/>
              </a:rPr>
              <a:t> ligt: </a:t>
            </a:r>
            <a:br>
              <a:rPr lang="nl-BE" sz="1600" dirty="0">
                <a:latin typeface="Montserrat Semi"/>
              </a:rPr>
            </a:br>
            <a:r>
              <a:rPr lang="nl-BE" sz="1600" dirty="0">
                <a:latin typeface="Montserrat Semi"/>
              </a:rPr>
              <a:t>-7 + 2.5 = 3 =&gt; -7 </a:t>
            </a:r>
            <a:r>
              <a:rPr lang="nl-BE" sz="1600" dirty="0" err="1">
                <a:latin typeface="Montserrat Semi"/>
              </a:rPr>
              <a:t>mod</a:t>
            </a:r>
            <a:r>
              <a:rPr lang="nl-BE" sz="1600" dirty="0">
                <a:latin typeface="Montserrat Semi"/>
              </a:rPr>
              <a:t> 5  ≡ 3 </a:t>
            </a:r>
            <a:r>
              <a:rPr lang="nl-BE" sz="1600" dirty="0" err="1">
                <a:latin typeface="Montserrat Semi"/>
              </a:rPr>
              <a:t>mod</a:t>
            </a:r>
            <a:r>
              <a:rPr lang="nl-BE" sz="1600" dirty="0">
                <a:latin typeface="Montserrat Semi"/>
              </a:rPr>
              <a:t> 5 of -7 </a:t>
            </a:r>
            <a:r>
              <a:rPr lang="nl-BE" sz="1600" dirty="0" err="1">
                <a:latin typeface="Montserrat Semi"/>
              </a:rPr>
              <a:t>mod</a:t>
            </a:r>
            <a:r>
              <a:rPr lang="nl-BE" sz="1600" dirty="0">
                <a:latin typeface="Montserrat Semi"/>
              </a:rPr>
              <a:t> 5 = 3</a:t>
            </a:r>
          </a:p>
          <a:p>
            <a:endParaRPr lang="nl-BE" dirty="0">
              <a:latin typeface="Montserrat Semi"/>
            </a:endParaRPr>
          </a:p>
          <a:p>
            <a:pPr lvl="1"/>
            <a:endParaRPr lang="nl-BE" dirty="0"/>
          </a:p>
          <a:p>
            <a:pPr lvl="1"/>
            <a:endParaRPr lang="nl-BE" dirty="0"/>
          </a:p>
        </p:txBody>
      </p:sp>
    </p:spTree>
    <p:extLst>
      <p:ext uri="{BB962C8B-B14F-4D97-AF65-F5344CB8AC3E}">
        <p14:creationId xmlns:p14="http://schemas.microsoft.com/office/powerpoint/2010/main" val="370495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11.4. Rekenen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(vervolg)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mc:AlternateContent xmlns:mc="http://schemas.openxmlformats.org/markup-compatibility/2006">
        <mc:Choice xmlns:a14="http://schemas.microsoft.com/office/drawing/2010/main" Requires="a14">
          <p:sp>
            <p:nvSpPr>
              <p:cNvPr id="4" name="Tijdelijke aanduiding voor inhoud 2">
                <a:extLst>
                  <a:ext uri="{FF2B5EF4-FFF2-40B4-BE49-F238E27FC236}">
                    <a16:creationId xmlns:a16="http://schemas.microsoft.com/office/drawing/2014/main" id="{B2A565E0-2C12-3A4E-5A6A-FC566DA924B2}"/>
                  </a:ext>
                </a:extLst>
              </p:cNvPr>
              <p:cNvSpPr>
                <a:spLocks noGrp="1"/>
              </p:cNvSpPr>
              <p:nvPr>
                <p:ph idx="1"/>
              </p:nvPr>
            </p:nvSpPr>
            <p:spPr>
              <a:xfrm>
                <a:off x="368823" y="826236"/>
                <a:ext cx="8624037" cy="4232889"/>
              </a:xfrm>
            </p:spPr>
            <p:txBody>
              <a:bodyPr>
                <a:normAutofit/>
              </a:bodyPr>
              <a:lstStyle/>
              <a:p>
                <a:r>
                  <a:rPr lang="nl-BE" sz="1600" b="1" dirty="0">
                    <a:latin typeface="Montserrat Semi"/>
                  </a:rPr>
                  <a:t>3. 2</a:t>
                </a:r>
                <a:r>
                  <a:rPr lang="nl-BE" sz="1600" b="1" baseline="30000" dirty="0">
                    <a:latin typeface="Montserrat Semi"/>
                  </a:rPr>
                  <a:t>-1</a:t>
                </a:r>
                <a:r>
                  <a:rPr lang="nl-BE" sz="1600" b="1" dirty="0">
                    <a:latin typeface="Montserrat Semi"/>
                  </a:rPr>
                  <a:t> </a:t>
                </a:r>
                <a:r>
                  <a:rPr lang="nl-BE" sz="1600" b="1" dirty="0" err="1">
                    <a:latin typeface="Montserrat Semi"/>
                  </a:rPr>
                  <a:t>mod</a:t>
                </a:r>
                <a:r>
                  <a:rPr lang="nl-BE" sz="1600" b="1" dirty="0">
                    <a:latin typeface="Montserrat Semi"/>
                  </a:rPr>
                  <a:t> 5</a:t>
                </a:r>
              </a:p>
              <a:p>
                <a:pPr lvl="1"/>
                <a:r>
                  <a:rPr lang="nl-BE" sz="1600" dirty="0">
                    <a:latin typeface="Montserrat Semi"/>
                  </a:rPr>
                  <a:t>Berekening gebeurt in </a:t>
                </a:r>
                <a:r>
                  <a:rPr lang="nl-BE" sz="1600" dirty="0">
                    <a:solidFill>
                      <a:schemeClr val="tx1"/>
                    </a:solidFill>
                    <a:latin typeface="+mj-lt"/>
                  </a:rPr>
                  <a:t>ℤ</a:t>
                </a:r>
                <a:r>
                  <a:rPr lang="nl-BE" sz="1600" baseline="-25000" dirty="0">
                    <a:latin typeface="+mj-lt"/>
                  </a:rPr>
                  <a:t>5</a:t>
                </a:r>
                <a:r>
                  <a:rPr lang="nl-BE" sz="1600" dirty="0">
                    <a:latin typeface="Montserrat Semi"/>
                  </a:rPr>
                  <a:t> = {0, 1, 2, 3, 4}</a:t>
                </a:r>
              </a:p>
              <a:p>
                <a:pPr lvl="1"/>
                <a:r>
                  <a:rPr lang="nl-BE" sz="1600" dirty="0">
                    <a:latin typeface="Montserrat Semi"/>
                  </a:rPr>
                  <a:t> 2</a:t>
                </a:r>
                <a:r>
                  <a:rPr lang="nl-BE" sz="1600" baseline="30000" dirty="0">
                    <a:latin typeface="Montserrat Semi"/>
                  </a:rPr>
                  <a:t>-1 </a:t>
                </a:r>
                <a:r>
                  <a:rPr lang="nl-BE" sz="1600" dirty="0">
                    <a:latin typeface="Montserrat Semi"/>
                  </a:rPr>
                  <a:t>in</a:t>
                </a:r>
                <a:r>
                  <a:rPr lang="nl-BE" sz="1600" baseline="30000" dirty="0">
                    <a:latin typeface="Montserrat Semi"/>
                  </a:rPr>
                  <a:t> </a:t>
                </a:r>
                <a:r>
                  <a:rPr lang="nl-BE" sz="1600" dirty="0">
                    <a:solidFill>
                      <a:schemeClr val="tx1"/>
                    </a:solidFill>
                    <a:latin typeface="+mj-lt"/>
                  </a:rPr>
                  <a:t>ℤ</a:t>
                </a:r>
                <a:r>
                  <a:rPr lang="nl-BE" sz="1600" baseline="-25000" dirty="0">
                    <a:latin typeface="+mj-lt"/>
                  </a:rPr>
                  <a:t>5</a:t>
                </a:r>
                <a:r>
                  <a:rPr lang="nl-BE" sz="1600" dirty="0">
                    <a:latin typeface="Montserrat Semi"/>
                  </a:rPr>
                  <a:t> = 3:</a:t>
                </a:r>
              </a:p>
              <a:p>
                <a:pPr lvl="2"/>
                <a:r>
                  <a:rPr lang="nl-BE" sz="1600" dirty="0">
                    <a:latin typeface="Montserrat Semi"/>
                  </a:rPr>
                  <a:t>Het inverse van een element a uit een eindige verzameling </a:t>
                </a:r>
                <a:r>
                  <a:rPr lang="nl-BE" sz="1600" dirty="0" err="1">
                    <a:latin typeface="+mj-lt"/>
                  </a:rPr>
                  <a:t>ℤ</a:t>
                </a:r>
                <a:r>
                  <a:rPr lang="nl-BE" sz="1600" baseline="-25000" dirty="0" err="1">
                    <a:latin typeface="+mj-lt"/>
                  </a:rPr>
                  <a:t>p</a:t>
                </a:r>
                <a:r>
                  <a:rPr lang="nl-BE" sz="1600" dirty="0">
                    <a:latin typeface="Montserrat Semi"/>
                  </a:rPr>
                  <a:t> vind je door,  een getal uit </a:t>
                </a:r>
                <a:r>
                  <a:rPr lang="nl-BE" sz="1600" dirty="0" err="1">
                    <a:latin typeface="+mj-lt"/>
                  </a:rPr>
                  <a:t>ℤ</a:t>
                </a:r>
                <a:r>
                  <a:rPr lang="nl-BE" sz="1600" baseline="-25000" dirty="0" err="1">
                    <a:latin typeface="+mj-lt"/>
                  </a:rPr>
                  <a:t>p</a:t>
                </a:r>
                <a:r>
                  <a:rPr lang="nl-BE" sz="1600" dirty="0">
                    <a:latin typeface="Montserrat Semi"/>
                  </a:rPr>
                  <a:t> te nemen </a:t>
                </a:r>
                <a:r>
                  <a:rPr lang="nl-BE" sz="1600" b="1" dirty="0">
                    <a:latin typeface="Montserrat Semi"/>
                  </a:rPr>
                  <a:t>b</a:t>
                </a:r>
                <a:r>
                  <a:rPr lang="nl-BE" sz="1600" dirty="0">
                    <a:latin typeface="Montserrat Semi"/>
                  </a:rPr>
                  <a:t> zodat </a:t>
                </a:r>
                <a14:m>
                  <m:oMath xmlns:m="http://schemas.openxmlformats.org/officeDocument/2006/math">
                    <m:r>
                      <m:rPr>
                        <m:nor/>
                      </m:rPr>
                      <a:rPr lang="nl-BE" sz="1600" i="0" dirty="0" smtClean="0">
                        <a:latin typeface="Cambria Math" panose="02040503050406030204" pitchFamily="18" charset="0"/>
                      </a:rPr>
                      <m:t>a</m:t>
                    </m:r>
                    <m:r>
                      <m:rPr>
                        <m:nor/>
                      </m:rPr>
                      <a:rPr lang="nl-BE" sz="1600" i="0" dirty="0" smtClean="0">
                        <a:latin typeface="Cambria Math" panose="02040503050406030204" pitchFamily="18" charset="0"/>
                      </a:rPr>
                      <m:t>.</m:t>
                    </m:r>
                    <m:r>
                      <m:rPr>
                        <m:nor/>
                      </m:rPr>
                      <a:rPr lang="nl-BE" sz="1600" i="0" dirty="0" smtClean="0">
                        <a:latin typeface="Cambria Math" panose="02040503050406030204" pitchFamily="18" charset="0"/>
                      </a:rPr>
                      <m:t>b</m:t>
                    </m:r>
                    <m:r>
                      <m:rPr>
                        <m:nor/>
                      </m:rPr>
                      <a:rPr lang="nl-BE" sz="1600" i="0" dirty="0" smtClean="0">
                        <a:latin typeface="Cambria Math" panose="02040503050406030204" pitchFamily="18" charset="0"/>
                      </a:rPr>
                      <m:t> </m:t>
                    </m:r>
                    <m:r>
                      <m:rPr>
                        <m:nor/>
                      </m:rPr>
                      <a:rPr lang="nl-BE" sz="1600" i="0" dirty="0" err="1" smtClean="0">
                        <a:latin typeface="Cambria Math" panose="02040503050406030204" pitchFamily="18" charset="0"/>
                      </a:rPr>
                      <m:t>mod</m:t>
                    </m:r>
                    <m:r>
                      <m:rPr>
                        <m:nor/>
                      </m:rPr>
                      <a:rPr lang="nl-BE" sz="1600" i="0" dirty="0" smtClean="0">
                        <a:latin typeface="Cambria Math" panose="02040503050406030204" pitchFamily="18" charset="0"/>
                      </a:rPr>
                      <m:t> </m:t>
                    </m:r>
                    <m:r>
                      <m:rPr>
                        <m:nor/>
                      </m:rPr>
                      <a:rPr lang="nl-BE" sz="1600" i="0" dirty="0" smtClean="0">
                        <a:latin typeface="Cambria Math" panose="02040503050406030204" pitchFamily="18" charset="0"/>
                      </a:rPr>
                      <m:t>p</m:t>
                    </m:r>
                    <m:r>
                      <m:rPr>
                        <m:nor/>
                      </m:rPr>
                      <a:rPr lang="nl-BE" sz="1600" i="0" dirty="0" smtClean="0">
                        <a:latin typeface="Cambria Math" panose="02040503050406030204" pitchFamily="18" charset="0"/>
                      </a:rPr>
                      <m:t> = 1</m:t>
                    </m:r>
                  </m:oMath>
                </a14:m>
                <a:r>
                  <a:rPr lang="nl-BE" sz="1600" dirty="0">
                    <a:latin typeface="Montserrat Semi"/>
                  </a:rPr>
                  <a:t>. Dan is a</a:t>
                </a:r>
                <a:r>
                  <a:rPr lang="nl-BE" sz="1600" baseline="30000" dirty="0">
                    <a:latin typeface="Montserrat Semi"/>
                  </a:rPr>
                  <a:t>-1 </a:t>
                </a:r>
                <a:r>
                  <a:rPr lang="nl-BE" sz="1600" dirty="0">
                    <a:latin typeface="Montserrat Semi"/>
                  </a:rPr>
                  <a:t> = b</a:t>
                </a:r>
              </a:p>
              <a:p>
                <a:pPr lvl="2"/>
                <a:r>
                  <a:rPr lang="nl-BE" sz="1600" dirty="0">
                    <a:latin typeface="Montserrat Semi"/>
                  </a:rPr>
                  <a:t>Om  2</a:t>
                </a:r>
                <a:r>
                  <a:rPr lang="nl-BE" sz="1600" baseline="30000" dirty="0">
                    <a:latin typeface="Montserrat Semi"/>
                  </a:rPr>
                  <a:t>-1 </a:t>
                </a:r>
                <a:r>
                  <a:rPr lang="nl-BE" sz="1600" dirty="0">
                    <a:latin typeface="Montserrat Semi"/>
                  </a:rPr>
                  <a:t>in</a:t>
                </a:r>
                <a:r>
                  <a:rPr lang="nl-BE" sz="1600" baseline="30000" dirty="0">
                    <a:latin typeface="Montserrat Semi"/>
                  </a:rPr>
                  <a:t> </a:t>
                </a:r>
                <a:r>
                  <a:rPr lang="nl-BE" sz="1600" dirty="0">
                    <a:latin typeface="+mj-lt"/>
                  </a:rPr>
                  <a:t>ℤ</a:t>
                </a:r>
                <a:r>
                  <a:rPr lang="nl-BE" sz="1600" baseline="-25000" dirty="0">
                    <a:latin typeface="+mj-lt"/>
                  </a:rPr>
                  <a:t>5</a:t>
                </a:r>
                <a:r>
                  <a:rPr lang="nl-BE" sz="1600" dirty="0">
                    <a:latin typeface="Montserrat Semi"/>
                  </a:rPr>
                  <a:t>  te bepalen zoeken we dus naar een getal x in </a:t>
                </a:r>
                <a:r>
                  <a:rPr lang="nl-BE" sz="1600" dirty="0">
                    <a:latin typeface="+mj-lt"/>
                  </a:rPr>
                  <a:t>ℤ</a:t>
                </a:r>
                <a:r>
                  <a:rPr lang="nl-BE" sz="1600" baseline="-25000" dirty="0">
                    <a:latin typeface="+mj-lt"/>
                  </a:rPr>
                  <a:t>5</a:t>
                </a:r>
                <a:r>
                  <a:rPr lang="nl-BE" sz="1600" dirty="0">
                    <a:latin typeface="Montserrat Semi"/>
                  </a:rPr>
                  <a:t>, zodat </a:t>
                </a:r>
                <a14:m>
                  <m:oMath xmlns:m="http://schemas.openxmlformats.org/officeDocument/2006/math">
                    <m:r>
                      <m:rPr>
                        <m:nor/>
                      </m:rPr>
                      <a:rPr lang="nl-BE" sz="1600" i="0" dirty="0" smtClean="0">
                        <a:latin typeface="Cambria Math" panose="02040503050406030204" pitchFamily="18" charset="0"/>
                      </a:rPr>
                      <m:t>2.</m:t>
                    </m:r>
                    <m:r>
                      <m:rPr>
                        <m:nor/>
                      </m:rPr>
                      <a:rPr lang="nl-BE" sz="1600" i="0" dirty="0" smtClean="0">
                        <a:latin typeface="Cambria Math" panose="02040503050406030204" pitchFamily="18" charset="0"/>
                      </a:rPr>
                      <m:t>x</m:t>
                    </m:r>
                    <m:r>
                      <m:rPr>
                        <m:nor/>
                      </m:rPr>
                      <a:rPr lang="nl-BE" sz="1600" i="0" dirty="0" smtClean="0">
                        <a:latin typeface="Cambria Math" panose="02040503050406030204" pitchFamily="18" charset="0"/>
                      </a:rPr>
                      <m:t> </m:t>
                    </m:r>
                    <m:r>
                      <m:rPr>
                        <m:nor/>
                      </m:rPr>
                      <a:rPr lang="nl-BE" sz="1600" i="0" dirty="0" err="1" smtClean="0">
                        <a:latin typeface="Cambria Math" panose="02040503050406030204" pitchFamily="18" charset="0"/>
                      </a:rPr>
                      <m:t>mod</m:t>
                    </m:r>
                    <m:r>
                      <m:rPr>
                        <m:nor/>
                      </m:rPr>
                      <a:rPr lang="nl-BE" sz="1600" i="0" dirty="0" smtClean="0">
                        <a:latin typeface="Cambria Math" panose="02040503050406030204" pitchFamily="18" charset="0"/>
                      </a:rPr>
                      <m:t> 5 = 1 </m:t>
                    </m:r>
                  </m:oMath>
                </a14:m>
                <a:br>
                  <a:rPr lang="nl-BE" sz="1600" dirty="0">
                    <a:latin typeface="Montserrat Semi"/>
                    <a:sym typeface="Wingdings" panose="05000000000000000000" pitchFamily="2" charset="2"/>
                  </a:rPr>
                </a:br>
                <a:r>
                  <a:rPr lang="nl-BE" sz="1600" dirty="0">
                    <a:latin typeface="Montserrat Semi"/>
                    <a:sym typeface="Wingdings" panose="05000000000000000000" pitchFamily="2" charset="2"/>
                  </a:rPr>
                  <a:t> x = 3 of dus </a:t>
                </a:r>
                <a:r>
                  <a:rPr lang="nl-BE" sz="1600" dirty="0">
                    <a:latin typeface="Montserrat Semi"/>
                  </a:rPr>
                  <a:t>2</a:t>
                </a:r>
                <a:r>
                  <a:rPr lang="nl-BE" sz="1600" baseline="30000" dirty="0">
                    <a:latin typeface="Montserrat Semi"/>
                  </a:rPr>
                  <a:t>-1 </a:t>
                </a:r>
                <a:r>
                  <a:rPr lang="nl-BE" sz="1600" dirty="0">
                    <a:latin typeface="Montserrat Semi"/>
                    <a:sym typeface="Wingdings" panose="05000000000000000000" pitchFamily="2" charset="2"/>
                  </a:rPr>
                  <a:t>=3</a:t>
                </a:r>
              </a:p>
              <a:p>
                <a:pPr lvl="1"/>
                <a:r>
                  <a:rPr lang="nl-BE" sz="1600" dirty="0">
                    <a:latin typeface="Montserrat Semi"/>
                  </a:rPr>
                  <a:t>3. 2</a:t>
                </a:r>
                <a:r>
                  <a:rPr lang="nl-BE" sz="1600" baseline="30000" dirty="0">
                    <a:latin typeface="Montserrat Semi"/>
                  </a:rPr>
                  <a:t>-1</a:t>
                </a:r>
                <a:r>
                  <a:rPr lang="nl-BE" sz="1600" dirty="0">
                    <a:latin typeface="Montserrat Semi"/>
                  </a:rPr>
                  <a:t> </a:t>
                </a:r>
                <a:r>
                  <a:rPr lang="nl-BE" sz="1600" dirty="0" err="1">
                    <a:latin typeface="Montserrat Semi"/>
                  </a:rPr>
                  <a:t>mod</a:t>
                </a:r>
                <a:r>
                  <a:rPr lang="nl-BE" sz="1600" dirty="0">
                    <a:latin typeface="Montserrat Semi"/>
                  </a:rPr>
                  <a:t> 5 ≡ 3.3 </a:t>
                </a:r>
                <a:r>
                  <a:rPr lang="nl-BE" sz="1600" dirty="0" err="1">
                    <a:latin typeface="Montserrat Semi"/>
                  </a:rPr>
                  <a:t>mod</a:t>
                </a:r>
                <a:r>
                  <a:rPr lang="nl-BE" sz="1600" dirty="0">
                    <a:latin typeface="Montserrat Semi"/>
                  </a:rPr>
                  <a:t> 5 = 4</a:t>
                </a:r>
              </a:p>
            </p:txBody>
          </p:sp>
        </mc:Choice>
        <mc:Fallback>
          <p:sp>
            <p:nvSpPr>
              <p:cNvPr id="4" name="Tijdelijke aanduiding voor inhoud 2">
                <a:extLst>
                  <a:ext uri="{FF2B5EF4-FFF2-40B4-BE49-F238E27FC236}">
                    <a16:creationId xmlns:a16="http://schemas.microsoft.com/office/drawing/2014/main" id="{B2A565E0-2C12-3A4E-5A6A-FC566DA924B2}"/>
                  </a:ext>
                </a:extLst>
              </p:cNvPr>
              <p:cNvSpPr>
                <a:spLocks noGrp="1" noRot="1" noChangeAspect="1" noMove="1" noResize="1" noEditPoints="1" noAdjustHandles="1" noChangeArrowheads="1" noChangeShapeType="1" noTextEdit="1"/>
              </p:cNvSpPr>
              <p:nvPr>
                <p:ph idx="1"/>
              </p:nvPr>
            </p:nvSpPr>
            <p:spPr>
              <a:xfrm>
                <a:off x="368823" y="826236"/>
                <a:ext cx="8624037" cy="4232889"/>
              </a:xfrm>
              <a:blipFill>
                <a:blip r:embed="rId3"/>
                <a:stretch>
                  <a:fillRect l="-283" t="-432" r="-283"/>
                </a:stretch>
              </a:blipFill>
            </p:spPr>
            <p:txBody>
              <a:bodyPr/>
              <a:lstStyle/>
              <a:p>
                <a:r>
                  <a:rPr lang="nl-BE">
                    <a:noFill/>
                  </a:rPr>
                  <a:t> </a:t>
                </a:r>
              </a:p>
            </p:txBody>
          </p:sp>
        </mc:Fallback>
      </mc:AlternateContent>
    </p:spTree>
    <p:extLst>
      <p:ext uri="{BB962C8B-B14F-4D97-AF65-F5344CB8AC3E}">
        <p14:creationId xmlns:p14="http://schemas.microsoft.com/office/powerpoint/2010/main" val="136133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11.4. Rekenen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(vervolg)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2" name="Tijdelijke aanduiding voor inhoud 2">
            <a:extLst>
              <a:ext uri="{FF2B5EF4-FFF2-40B4-BE49-F238E27FC236}">
                <a16:creationId xmlns:a16="http://schemas.microsoft.com/office/drawing/2014/main" id="{C202F2B7-B416-7E3B-7027-12715E43E013}"/>
              </a:ext>
            </a:extLst>
          </p:cNvPr>
          <p:cNvSpPr>
            <a:spLocks noGrp="1"/>
          </p:cNvSpPr>
          <p:nvPr>
            <p:ph idx="1"/>
          </p:nvPr>
        </p:nvSpPr>
        <p:spPr>
          <a:xfrm>
            <a:off x="368823" y="826236"/>
            <a:ext cx="8624037" cy="4232889"/>
          </a:xfrm>
        </p:spPr>
        <p:txBody>
          <a:bodyPr>
            <a:normAutofit/>
          </a:bodyPr>
          <a:lstStyle/>
          <a:p>
            <a:r>
              <a:rPr lang="nl-BE" sz="1700" b="1" dirty="0">
                <a:latin typeface="Montserrat Semi"/>
              </a:rPr>
              <a:t>(117.6</a:t>
            </a:r>
            <a:r>
              <a:rPr lang="nl-BE" sz="1700" b="1" baseline="30000" dirty="0">
                <a:latin typeface="Montserrat Semi"/>
              </a:rPr>
              <a:t>-1</a:t>
            </a:r>
            <a:r>
              <a:rPr lang="nl-BE" sz="1700" b="1" dirty="0">
                <a:latin typeface="Montserrat Semi"/>
              </a:rPr>
              <a:t> + 1004) </a:t>
            </a:r>
            <a:r>
              <a:rPr lang="nl-BE" sz="1700" b="1" dirty="0" err="1">
                <a:latin typeface="Montserrat Semi"/>
              </a:rPr>
              <a:t>mod</a:t>
            </a:r>
            <a:r>
              <a:rPr lang="nl-BE" sz="1700" b="1" dirty="0">
                <a:latin typeface="Montserrat Semi"/>
              </a:rPr>
              <a:t> 7</a:t>
            </a:r>
          </a:p>
          <a:p>
            <a:pPr lvl="1"/>
            <a:r>
              <a:rPr lang="nl-BE" sz="1600" dirty="0">
                <a:latin typeface="Montserrat Semi"/>
              </a:rPr>
              <a:t>Bepaal voor alle getallen eerst de rest na deling door 7: </a:t>
            </a:r>
          </a:p>
          <a:p>
            <a:pPr lvl="2"/>
            <a:r>
              <a:rPr lang="nl-BE" sz="1600" dirty="0">
                <a:latin typeface="Montserrat Semi"/>
              </a:rPr>
              <a:t>117 = 16.7 + 5 </a:t>
            </a:r>
            <a:r>
              <a:rPr lang="nl-BE" sz="1600" dirty="0">
                <a:latin typeface="Montserrat Semi"/>
                <a:sym typeface="Wingdings" panose="05000000000000000000" pitchFamily="2" charset="2"/>
              </a:rPr>
              <a:t> rest is 5</a:t>
            </a:r>
            <a:endParaRPr lang="nl-BE" sz="1600" dirty="0">
              <a:latin typeface="Montserrat Semi"/>
            </a:endParaRPr>
          </a:p>
          <a:p>
            <a:pPr lvl="2"/>
            <a:r>
              <a:rPr lang="nl-BE" sz="1600" dirty="0">
                <a:latin typeface="Montserrat Semi"/>
              </a:rPr>
              <a:t>1004 = 143.7 +3 </a:t>
            </a:r>
            <a:r>
              <a:rPr lang="nl-BE" sz="1600" dirty="0">
                <a:latin typeface="Montserrat Semi"/>
                <a:sym typeface="Wingdings" panose="05000000000000000000" pitchFamily="2" charset="2"/>
              </a:rPr>
              <a:t> rest is 3</a:t>
            </a:r>
          </a:p>
          <a:p>
            <a:pPr lvl="1"/>
            <a:r>
              <a:rPr lang="nl-BE" sz="1600" dirty="0">
                <a:latin typeface="Montserrat Semi"/>
                <a:sym typeface="Wingdings" panose="05000000000000000000" pitchFamily="2" charset="2"/>
              </a:rPr>
              <a:t>Herschrijf </a:t>
            </a:r>
            <a:r>
              <a:rPr lang="nl-BE" sz="1600" dirty="0">
                <a:latin typeface="Montserrat Semi"/>
              </a:rPr>
              <a:t>(117.6</a:t>
            </a:r>
            <a:r>
              <a:rPr lang="nl-BE" sz="1600" baseline="30000" dirty="0">
                <a:latin typeface="Montserrat Semi"/>
              </a:rPr>
              <a:t>-1</a:t>
            </a:r>
            <a:r>
              <a:rPr lang="nl-BE" sz="1600" dirty="0">
                <a:latin typeface="Montserrat Semi"/>
              </a:rPr>
              <a:t> + 1004) </a:t>
            </a:r>
            <a:r>
              <a:rPr lang="nl-BE" sz="1600" dirty="0" err="1">
                <a:latin typeface="Montserrat Semi"/>
              </a:rPr>
              <a:t>mod</a:t>
            </a:r>
            <a:r>
              <a:rPr lang="nl-BE" sz="1600" dirty="0">
                <a:latin typeface="Montserrat Semi"/>
              </a:rPr>
              <a:t> 7 ≡ (5.6</a:t>
            </a:r>
            <a:r>
              <a:rPr lang="nl-BE" sz="1600" baseline="30000" dirty="0">
                <a:latin typeface="Montserrat Semi"/>
              </a:rPr>
              <a:t>-1</a:t>
            </a:r>
            <a:r>
              <a:rPr lang="nl-BE" sz="1600" dirty="0">
                <a:latin typeface="Montserrat Semi"/>
              </a:rPr>
              <a:t> + 3) </a:t>
            </a:r>
            <a:r>
              <a:rPr lang="nl-BE" sz="1600" dirty="0" err="1">
                <a:latin typeface="Montserrat Semi"/>
              </a:rPr>
              <a:t>mod</a:t>
            </a:r>
            <a:r>
              <a:rPr lang="nl-BE" sz="1600" dirty="0">
                <a:latin typeface="Montserrat Semi"/>
              </a:rPr>
              <a:t> 7</a:t>
            </a:r>
          </a:p>
          <a:p>
            <a:pPr lvl="1"/>
            <a:r>
              <a:rPr lang="nl-BE" sz="1600" dirty="0">
                <a:latin typeface="Montserrat Semi"/>
              </a:rPr>
              <a:t>Bepaal 6</a:t>
            </a:r>
            <a:r>
              <a:rPr lang="nl-BE" sz="1600" baseline="30000" dirty="0">
                <a:latin typeface="Montserrat Semi"/>
              </a:rPr>
              <a:t>-1</a:t>
            </a:r>
            <a:r>
              <a:rPr lang="nl-BE" sz="1600" dirty="0">
                <a:latin typeface="Montserrat Semi"/>
              </a:rPr>
              <a:t> in </a:t>
            </a:r>
            <a:r>
              <a:rPr lang="nl-BE" sz="1600" dirty="0">
                <a:solidFill>
                  <a:schemeClr val="tx1"/>
                </a:solidFill>
                <a:latin typeface="+mj-lt"/>
              </a:rPr>
              <a:t>ℤ</a:t>
            </a:r>
            <a:r>
              <a:rPr lang="nl-BE" sz="1600" baseline="-25000" dirty="0">
                <a:solidFill>
                  <a:schemeClr val="tx1"/>
                </a:solidFill>
                <a:latin typeface="+mj-lt"/>
              </a:rPr>
              <a:t>7</a:t>
            </a:r>
            <a:r>
              <a:rPr lang="nl-BE" sz="1600" dirty="0">
                <a:latin typeface="Montserrat Semi"/>
              </a:rPr>
              <a:t> </a:t>
            </a:r>
            <a:r>
              <a:rPr lang="nl-BE" sz="1600" dirty="0">
                <a:latin typeface="Montserrat Semi"/>
                <a:sym typeface="Wingdings" panose="05000000000000000000" pitchFamily="2" charset="2"/>
              </a:rPr>
              <a:t> </a:t>
            </a:r>
            <a:r>
              <a:rPr lang="nl-BE" sz="1600" dirty="0">
                <a:latin typeface="Montserrat Semi"/>
              </a:rPr>
              <a:t>6</a:t>
            </a:r>
            <a:r>
              <a:rPr lang="nl-BE" sz="1600" baseline="30000" dirty="0">
                <a:latin typeface="Montserrat Semi"/>
              </a:rPr>
              <a:t>-1 </a:t>
            </a:r>
            <a:r>
              <a:rPr lang="nl-BE" sz="1600" dirty="0">
                <a:latin typeface="Montserrat Semi"/>
                <a:sym typeface="Wingdings" panose="05000000000000000000" pitchFamily="2" charset="2"/>
              </a:rPr>
              <a:t>= 6</a:t>
            </a:r>
          </a:p>
          <a:p>
            <a:pPr lvl="1"/>
            <a:r>
              <a:rPr lang="nl-BE" sz="1600" dirty="0">
                <a:latin typeface="Montserrat Semi"/>
                <a:sym typeface="Wingdings" panose="05000000000000000000" pitchFamily="2" charset="2"/>
              </a:rPr>
              <a:t>Herschrijf </a:t>
            </a:r>
            <a:r>
              <a:rPr lang="nl-BE" sz="1600" dirty="0">
                <a:latin typeface="Montserrat Semi"/>
              </a:rPr>
              <a:t> (5.6</a:t>
            </a:r>
            <a:r>
              <a:rPr lang="nl-BE" sz="1600" baseline="30000" dirty="0">
                <a:latin typeface="Montserrat Semi"/>
              </a:rPr>
              <a:t>-1</a:t>
            </a:r>
            <a:r>
              <a:rPr lang="nl-BE" sz="1600" dirty="0">
                <a:latin typeface="Montserrat Semi"/>
              </a:rPr>
              <a:t> + 3) </a:t>
            </a:r>
            <a:r>
              <a:rPr lang="nl-BE" sz="1600" dirty="0" err="1">
                <a:latin typeface="Montserrat Semi"/>
              </a:rPr>
              <a:t>mod</a:t>
            </a:r>
            <a:r>
              <a:rPr lang="nl-BE" sz="1600" dirty="0">
                <a:latin typeface="Montserrat Semi"/>
              </a:rPr>
              <a:t> 7 ≡ (5.6 + 3) </a:t>
            </a:r>
            <a:r>
              <a:rPr lang="nl-BE" sz="1600" dirty="0" err="1">
                <a:latin typeface="Montserrat Semi"/>
              </a:rPr>
              <a:t>mod</a:t>
            </a:r>
            <a:r>
              <a:rPr lang="nl-BE" sz="1600" dirty="0">
                <a:latin typeface="Montserrat Semi"/>
              </a:rPr>
              <a:t> 7 ≡ 33 </a:t>
            </a:r>
            <a:r>
              <a:rPr lang="nl-BE" sz="1600" dirty="0" err="1">
                <a:latin typeface="Montserrat Semi"/>
              </a:rPr>
              <a:t>mod</a:t>
            </a:r>
            <a:r>
              <a:rPr lang="nl-BE" sz="1600" dirty="0">
                <a:latin typeface="Montserrat Semi"/>
              </a:rPr>
              <a:t> 7 ≡ 5 </a:t>
            </a:r>
            <a:r>
              <a:rPr lang="nl-BE" sz="1600" dirty="0" err="1">
                <a:latin typeface="Montserrat Semi"/>
              </a:rPr>
              <a:t>mod</a:t>
            </a:r>
            <a:r>
              <a:rPr lang="nl-BE" sz="1600" dirty="0">
                <a:latin typeface="Montserrat Semi"/>
              </a:rPr>
              <a:t> 7 = 5</a:t>
            </a:r>
          </a:p>
        </p:txBody>
      </p:sp>
    </p:spTree>
    <p:extLst>
      <p:ext uri="{BB962C8B-B14F-4D97-AF65-F5344CB8AC3E}">
        <p14:creationId xmlns:p14="http://schemas.microsoft.com/office/powerpoint/2010/main" val="349952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11.5. Vergelijkingen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2" name="Tijdelijke aanduiding voor inhoud 2">
            <a:extLst>
              <a:ext uri="{FF2B5EF4-FFF2-40B4-BE49-F238E27FC236}">
                <a16:creationId xmlns:a16="http://schemas.microsoft.com/office/drawing/2014/main" id="{E3F7450D-2456-7922-B660-3A262FE1454C}"/>
              </a:ext>
            </a:extLst>
          </p:cNvPr>
          <p:cNvSpPr>
            <a:spLocks noGrp="1"/>
          </p:cNvSpPr>
          <p:nvPr>
            <p:ph idx="1"/>
          </p:nvPr>
        </p:nvSpPr>
        <p:spPr>
          <a:xfrm>
            <a:off x="248830" y="1152538"/>
            <a:ext cx="8516892" cy="3237475"/>
          </a:xfrm>
        </p:spPr>
        <p:txBody>
          <a:bodyPr>
            <a:normAutofit/>
          </a:bodyPr>
          <a:lstStyle/>
          <a:p>
            <a:r>
              <a:rPr lang="nl-BE" sz="1800" dirty="0">
                <a:latin typeface="Montserrat Semi"/>
              </a:rPr>
              <a:t>Los volgende vergelijking op naar x:</a:t>
            </a:r>
          </a:p>
          <a:p>
            <a:pPr marL="0" indent="0">
              <a:buNone/>
            </a:pPr>
            <a:endParaRPr lang="nl-BE" sz="1800" dirty="0">
              <a:latin typeface="Montserrat Semi"/>
            </a:endParaRPr>
          </a:p>
          <a:p>
            <a:pPr marL="457200" lvl="1" indent="0">
              <a:buNone/>
            </a:pPr>
            <a:r>
              <a:rPr lang="nl-BE" sz="1800" dirty="0">
                <a:latin typeface="Montserrat Semi"/>
              </a:rPr>
              <a:t>In </a:t>
            </a:r>
            <a:r>
              <a:rPr lang="nl-BE" sz="1800" dirty="0">
                <a:solidFill>
                  <a:schemeClr val="tx1"/>
                </a:solidFill>
                <a:latin typeface="+mj-lt"/>
              </a:rPr>
              <a:t>ℤ</a:t>
            </a:r>
            <a:r>
              <a:rPr lang="nl-BE" sz="1800" baseline="-25000" dirty="0">
                <a:latin typeface="+mj-lt"/>
              </a:rPr>
              <a:t>17</a:t>
            </a:r>
            <a:r>
              <a:rPr lang="nl-BE" sz="1800" baseline="-25000" dirty="0">
                <a:solidFill>
                  <a:schemeClr val="tx1"/>
                </a:solidFill>
                <a:latin typeface="+mj-lt"/>
              </a:rPr>
              <a:t> </a:t>
            </a:r>
            <a:r>
              <a:rPr lang="nl-BE" sz="1800" dirty="0">
                <a:latin typeface="Montserrat Semi"/>
              </a:rPr>
              <a:t>: </a:t>
            </a:r>
            <a:r>
              <a:rPr lang="nl-BE" sz="1800" b="1" dirty="0">
                <a:latin typeface="Montserrat Semi"/>
              </a:rPr>
              <a:t>x + 5 ≡ 35 </a:t>
            </a:r>
          </a:p>
          <a:p>
            <a:pPr lvl="2"/>
            <a:r>
              <a:rPr lang="nl-BE" sz="1800" dirty="0">
                <a:latin typeface="Montserrat Semi"/>
              </a:rPr>
              <a:t>(x + 5 ≡ 35)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 x moet een element zijn van </a:t>
            </a:r>
            <a:r>
              <a:rPr lang="nl-BE" sz="1800" dirty="0">
                <a:solidFill>
                  <a:schemeClr val="tx1"/>
                </a:solidFill>
                <a:latin typeface="+mj-lt"/>
              </a:rPr>
              <a:t>ℤ</a:t>
            </a:r>
            <a:r>
              <a:rPr lang="nl-BE" sz="1800" baseline="-25000" dirty="0">
                <a:latin typeface="+mj-lt"/>
              </a:rPr>
              <a:t>17</a:t>
            </a:r>
            <a:endParaRPr lang="nl-BE" sz="1800" dirty="0">
              <a:latin typeface="Montserrat Semi"/>
            </a:endParaRPr>
          </a:p>
          <a:p>
            <a:pPr lvl="2"/>
            <a:r>
              <a:rPr lang="nl-BE" sz="1800" dirty="0">
                <a:latin typeface="Montserrat Semi"/>
              </a:rPr>
              <a:t>Deel eerst alle veelvouden van 17 weg: (x + 5 ≡ 1) </a:t>
            </a:r>
            <a:r>
              <a:rPr lang="nl-BE" sz="1800" dirty="0" err="1">
                <a:latin typeface="Montserrat Semi"/>
              </a:rPr>
              <a:t>mod</a:t>
            </a:r>
            <a:r>
              <a:rPr lang="nl-BE" sz="1800" dirty="0">
                <a:latin typeface="Montserrat Semi"/>
              </a:rPr>
              <a:t> 17</a:t>
            </a:r>
          </a:p>
          <a:p>
            <a:pPr lvl="2"/>
            <a:r>
              <a:rPr lang="nl-BE" sz="1800" dirty="0">
                <a:latin typeface="Montserrat Semi"/>
              </a:rPr>
              <a:t>(x + 5 ≡ 1)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 </a:t>
            </a:r>
            <a:r>
              <a:rPr lang="nl-BE" sz="1800" dirty="0">
                <a:latin typeface="Montserrat Semi"/>
              </a:rPr>
              <a:t>(x ≡ -4)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 </a:t>
            </a:r>
            <a:r>
              <a:rPr lang="nl-BE" sz="1800" dirty="0">
                <a:latin typeface="Montserrat Semi"/>
              </a:rPr>
              <a:t>(x ≡ -4 + 17)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 </a:t>
            </a:r>
            <a:r>
              <a:rPr lang="nl-BE" sz="1800" dirty="0">
                <a:latin typeface="Montserrat Semi"/>
              </a:rPr>
              <a:t>(x ≡ 13) </a:t>
            </a:r>
            <a:r>
              <a:rPr lang="nl-BE" sz="1800" dirty="0" err="1">
                <a:latin typeface="Montserrat Semi"/>
              </a:rPr>
              <a:t>mod</a:t>
            </a:r>
            <a:r>
              <a:rPr lang="nl-BE" sz="1800" dirty="0">
                <a:latin typeface="Montserrat Semi"/>
              </a:rPr>
              <a:t> 17 of dus x =13</a:t>
            </a:r>
          </a:p>
          <a:p>
            <a:pPr lvl="2"/>
            <a:r>
              <a:rPr lang="nl-BE" sz="1800" b="1" dirty="0">
                <a:latin typeface="Montserrat Semi"/>
              </a:rPr>
              <a:t>Controle:</a:t>
            </a:r>
            <a:r>
              <a:rPr lang="nl-BE" sz="1800" dirty="0">
                <a:latin typeface="Montserrat Semi"/>
              </a:rPr>
              <a:t> (13 + 5 ≡ 35)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a:t>
            </a:r>
            <a:r>
              <a:rPr lang="nl-BE" sz="1800" dirty="0">
                <a:latin typeface="Montserrat Semi"/>
              </a:rPr>
              <a:t> (18 ≡ 35) </a:t>
            </a:r>
            <a:r>
              <a:rPr lang="nl-BE" sz="1800" dirty="0" err="1">
                <a:latin typeface="Montserrat Semi"/>
              </a:rPr>
              <a:t>mod</a:t>
            </a:r>
            <a:r>
              <a:rPr lang="nl-BE" sz="1800" dirty="0">
                <a:latin typeface="Montserrat Semi"/>
              </a:rPr>
              <a:t> 17 </a:t>
            </a:r>
            <a:r>
              <a:rPr lang="nl-BE" sz="1800" dirty="0">
                <a:latin typeface="Montserrat Semi"/>
                <a:sym typeface="Wingdings" panose="05000000000000000000" pitchFamily="2" charset="2"/>
              </a:rPr>
              <a:t> </a:t>
            </a:r>
            <a:r>
              <a:rPr lang="nl-BE" sz="1800" dirty="0">
                <a:latin typeface="Montserrat Semi"/>
              </a:rPr>
              <a:t>(1 ≡ 1) </a:t>
            </a:r>
            <a:r>
              <a:rPr lang="nl-BE" sz="1800" dirty="0" err="1">
                <a:latin typeface="Montserrat Semi"/>
              </a:rPr>
              <a:t>mod</a:t>
            </a:r>
            <a:r>
              <a:rPr lang="nl-BE" sz="1800" dirty="0">
                <a:latin typeface="Montserrat Semi"/>
              </a:rPr>
              <a:t> 17 </a:t>
            </a:r>
          </a:p>
          <a:p>
            <a:pPr lvl="2"/>
            <a:endParaRPr lang="nl-BE" sz="2100" dirty="0">
              <a:latin typeface="Montserrat Semi"/>
            </a:endParaRPr>
          </a:p>
          <a:p>
            <a:pPr lvl="2"/>
            <a:endParaRPr lang="nl-BE" dirty="0"/>
          </a:p>
          <a:p>
            <a:pPr lvl="2"/>
            <a:endParaRPr lang="nl-BE" dirty="0"/>
          </a:p>
          <a:p>
            <a:pPr lvl="2"/>
            <a:endParaRPr lang="nl-BE" dirty="0"/>
          </a:p>
          <a:p>
            <a:pPr lvl="2"/>
            <a:endParaRPr lang="nl-BE" dirty="0"/>
          </a:p>
          <a:p>
            <a:pPr lvl="2"/>
            <a:endParaRPr lang="nl-BE" dirty="0"/>
          </a:p>
          <a:p>
            <a:pPr lvl="2"/>
            <a:endParaRPr lang="nl-BE" dirty="0"/>
          </a:p>
          <a:p>
            <a:pPr lvl="2"/>
            <a:endParaRPr lang="nl-BE" dirty="0"/>
          </a:p>
        </p:txBody>
      </p:sp>
    </p:spTree>
    <p:extLst>
      <p:ext uri="{BB962C8B-B14F-4D97-AF65-F5344CB8AC3E}">
        <p14:creationId xmlns:p14="http://schemas.microsoft.com/office/powerpoint/2010/main" val="365948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11.5. Vergelijkingen in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2" name="Tijdelijke aanduiding voor inhoud 2">
            <a:extLst>
              <a:ext uri="{FF2B5EF4-FFF2-40B4-BE49-F238E27FC236}">
                <a16:creationId xmlns:a16="http://schemas.microsoft.com/office/drawing/2014/main" id="{E3F7450D-2456-7922-B660-3A262FE1454C}"/>
              </a:ext>
            </a:extLst>
          </p:cNvPr>
          <p:cNvSpPr>
            <a:spLocks noGrp="1"/>
          </p:cNvSpPr>
          <p:nvPr>
            <p:ph idx="1"/>
          </p:nvPr>
        </p:nvSpPr>
        <p:spPr>
          <a:xfrm>
            <a:off x="248830" y="1152538"/>
            <a:ext cx="8804486" cy="3237475"/>
          </a:xfrm>
        </p:spPr>
        <p:txBody>
          <a:bodyPr>
            <a:normAutofit/>
          </a:bodyPr>
          <a:lstStyle/>
          <a:p>
            <a:r>
              <a:rPr lang="nl-BE" sz="1800" dirty="0">
                <a:latin typeface="Montserrat Semi"/>
              </a:rPr>
              <a:t>Los volgende vergelijking op naar x:</a:t>
            </a:r>
          </a:p>
          <a:p>
            <a:pPr marL="457200" lvl="1" indent="0">
              <a:buNone/>
            </a:pPr>
            <a:r>
              <a:rPr lang="nl-BE" sz="1600" dirty="0">
                <a:latin typeface="Montserrat Semi"/>
              </a:rPr>
              <a:t>In </a:t>
            </a:r>
            <a:r>
              <a:rPr lang="nl-BE" sz="1600" dirty="0">
                <a:solidFill>
                  <a:schemeClr val="tx1"/>
                </a:solidFill>
                <a:latin typeface="+mj-lt"/>
              </a:rPr>
              <a:t>ℤ</a:t>
            </a:r>
            <a:r>
              <a:rPr lang="nl-BE" sz="1600" baseline="-25000" dirty="0">
                <a:solidFill>
                  <a:schemeClr val="tx1"/>
                </a:solidFill>
                <a:latin typeface="+mj-lt"/>
              </a:rPr>
              <a:t>5</a:t>
            </a:r>
            <a:r>
              <a:rPr lang="nl-BE" sz="1600" baseline="-25000" dirty="0">
                <a:latin typeface="+mj-lt"/>
              </a:rPr>
              <a:t> </a:t>
            </a:r>
            <a:r>
              <a:rPr lang="nl-BE" sz="1600" dirty="0">
                <a:latin typeface="Montserrat Semi"/>
              </a:rPr>
              <a:t>: </a:t>
            </a:r>
            <a:r>
              <a:rPr lang="nl-BE" sz="1600" b="1" dirty="0">
                <a:latin typeface="Montserrat Semi"/>
              </a:rPr>
              <a:t>23 x + 13 ≡ </a:t>
            </a:r>
            <a:r>
              <a:rPr lang="nl-BE" sz="1600" b="1">
                <a:latin typeface="Montserrat Semi"/>
              </a:rPr>
              <a:t>0 </a:t>
            </a:r>
            <a:endParaRPr lang="nl-BE" sz="1600" dirty="0">
              <a:latin typeface="Montserrat Semi"/>
            </a:endParaRPr>
          </a:p>
          <a:p>
            <a:pPr lvl="2"/>
            <a:r>
              <a:rPr lang="nl-BE" sz="1600" dirty="0">
                <a:latin typeface="Montserrat Semi"/>
              </a:rPr>
              <a:t>23 x + 13 ≡ 0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 x moet een element zijn van </a:t>
            </a:r>
            <a:r>
              <a:rPr lang="nl-BE" sz="1600" dirty="0">
                <a:solidFill>
                  <a:schemeClr val="tx1"/>
                </a:solidFill>
                <a:latin typeface="+mj-lt"/>
              </a:rPr>
              <a:t>ℤ</a:t>
            </a:r>
            <a:r>
              <a:rPr lang="nl-BE" sz="1600" baseline="-25000" dirty="0">
                <a:solidFill>
                  <a:schemeClr val="tx1"/>
                </a:solidFill>
                <a:latin typeface="+mj-lt"/>
              </a:rPr>
              <a:t>5</a:t>
            </a:r>
            <a:endParaRPr lang="nl-BE" sz="1600" dirty="0">
              <a:latin typeface="Montserrat Semi"/>
            </a:endParaRPr>
          </a:p>
          <a:p>
            <a:pPr lvl="2"/>
            <a:r>
              <a:rPr lang="nl-BE" sz="1600" dirty="0">
                <a:latin typeface="Montserrat Semi"/>
              </a:rPr>
              <a:t>Deel eerst alle veelvouden van 5 weg: (3x + 3 ≡ 0) </a:t>
            </a:r>
            <a:r>
              <a:rPr lang="nl-BE" sz="1600" dirty="0" err="1">
                <a:latin typeface="Montserrat Semi"/>
              </a:rPr>
              <a:t>mod</a:t>
            </a:r>
            <a:r>
              <a:rPr lang="nl-BE" sz="1600" dirty="0">
                <a:latin typeface="Montserrat Semi"/>
              </a:rPr>
              <a:t> 5</a:t>
            </a:r>
          </a:p>
          <a:p>
            <a:pPr lvl="2"/>
            <a:r>
              <a:rPr lang="nl-BE" sz="1600" dirty="0">
                <a:latin typeface="Montserrat Semi"/>
              </a:rPr>
              <a:t>(3x + 3 ≡ 0)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(3x ≡ -3)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(3x ≡ -3+5)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(3x ≡ 2) </a:t>
            </a:r>
            <a:r>
              <a:rPr lang="nl-BE" sz="1600" dirty="0" err="1">
                <a:latin typeface="Montserrat Semi"/>
              </a:rPr>
              <a:t>mod</a:t>
            </a:r>
            <a:r>
              <a:rPr lang="nl-BE" sz="1600" dirty="0">
                <a:latin typeface="Montserrat Semi"/>
              </a:rPr>
              <a:t> 5</a:t>
            </a:r>
          </a:p>
          <a:p>
            <a:pPr lvl="2"/>
            <a:r>
              <a:rPr lang="nl-BE" sz="1600" dirty="0">
                <a:latin typeface="Montserrat Semi"/>
              </a:rPr>
              <a:t>Om de factor 3 voor de x weg te werken, vermenigvuldigen we beide leden met 3</a:t>
            </a:r>
            <a:r>
              <a:rPr lang="nl-BE" sz="1600" baseline="30000" dirty="0">
                <a:latin typeface="Montserrat Semi"/>
              </a:rPr>
              <a:t>-1</a:t>
            </a:r>
            <a:r>
              <a:rPr lang="nl-BE" sz="1600" dirty="0">
                <a:latin typeface="Montserrat Semi"/>
              </a:rPr>
              <a:t> (</a:t>
            </a:r>
            <a:r>
              <a:rPr lang="nl-BE" sz="1600" b="1" dirty="0">
                <a:latin typeface="Montserrat Semi"/>
              </a:rPr>
              <a:t>let op dit is 3</a:t>
            </a:r>
            <a:r>
              <a:rPr lang="nl-BE" sz="1600" b="1" baseline="30000" dirty="0">
                <a:latin typeface="Montserrat Semi"/>
              </a:rPr>
              <a:t>-1</a:t>
            </a:r>
            <a:r>
              <a:rPr lang="nl-BE" sz="1600" b="1" dirty="0">
                <a:latin typeface="Montserrat Semi"/>
              </a:rPr>
              <a:t> uit </a:t>
            </a:r>
            <a:r>
              <a:rPr lang="nl-BE" sz="1600" dirty="0">
                <a:solidFill>
                  <a:schemeClr val="tx1"/>
                </a:solidFill>
                <a:latin typeface="+mj-lt"/>
              </a:rPr>
              <a:t>ℤ</a:t>
            </a:r>
            <a:r>
              <a:rPr lang="nl-BE" sz="1600" baseline="-25000" dirty="0">
                <a:solidFill>
                  <a:schemeClr val="tx1"/>
                </a:solidFill>
                <a:latin typeface="+mj-lt"/>
              </a:rPr>
              <a:t>5</a:t>
            </a:r>
            <a:r>
              <a:rPr lang="nl-BE" sz="1600" dirty="0">
                <a:latin typeface="Montserrat Semi"/>
              </a:rPr>
              <a:t> </a:t>
            </a:r>
            <a:r>
              <a:rPr lang="nl-BE" sz="1600" b="1" dirty="0">
                <a:latin typeface="Montserrat Semi"/>
              </a:rPr>
              <a:t>en niet 1/3 uit </a:t>
            </a:r>
            <a:r>
              <a:rPr lang="nl-BE" sz="1600" b="1" dirty="0"/>
              <a:t>ℝ</a:t>
            </a:r>
            <a:r>
              <a:rPr lang="nl-BE" sz="1600" b="1" dirty="0">
                <a:latin typeface="Montserrat Semi"/>
              </a:rPr>
              <a:t>!</a:t>
            </a:r>
            <a:r>
              <a:rPr lang="nl-BE" sz="1600" dirty="0">
                <a:latin typeface="Montserrat Semi"/>
              </a:rPr>
              <a:t>) : (3x ≡ 2)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(3</a:t>
            </a:r>
            <a:r>
              <a:rPr lang="nl-BE" sz="1600" baseline="30000" dirty="0">
                <a:latin typeface="Montserrat Semi"/>
              </a:rPr>
              <a:t>-1 </a:t>
            </a:r>
            <a:r>
              <a:rPr lang="nl-BE" sz="1600" dirty="0">
                <a:latin typeface="Montserrat Semi"/>
              </a:rPr>
              <a:t>.3x ≡ 3</a:t>
            </a:r>
            <a:r>
              <a:rPr lang="nl-BE" sz="1600" baseline="30000" dirty="0">
                <a:latin typeface="Montserrat Semi"/>
              </a:rPr>
              <a:t>-1</a:t>
            </a:r>
            <a:r>
              <a:rPr lang="nl-BE" sz="1600" dirty="0">
                <a:latin typeface="Montserrat Semi"/>
              </a:rPr>
              <a:t>.2)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(1.x ≡ 3</a:t>
            </a:r>
            <a:r>
              <a:rPr lang="nl-BE" sz="1600" baseline="30000" dirty="0">
                <a:latin typeface="Montserrat Semi"/>
              </a:rPr>
              <a:t>-1</a:t>
            </a:r>
            <a:r>
              <a:rPr lang="nl-BE" sz="1600" dirty="0">
                <a:latin typeface="Montserrat Semi"/>
              </a:rPr>
              <a:t>.2)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(x ≡ 3</a:t>
            </a:r>
            <a:r>
              <a:rPr lang="nl-BE" sz="1600" baseline="30000" dirty="0">
                <a:latin typeface="Montserrat Semi"/>
              </a:rPr>
              <a:t>-1</a:t>
            </a:r>
            <a:r>
              <a:rPr lang="nl-BE" sz="1600" dirty="0">
                <a:latin typeface="Montserrat Semi"/>
              </a:rPr>
              <a:t>.2) </a:t>
            </a:r>
            <a:r>
              <a:rPr lang="nl-BE" sz="1600" dirty="0" err="1">
                <a:latin typeface="Montserrat Semi"/>
              </a:rPr>
              <a:t>mod</a:t>
            </a:r>
            <a:r>
              <a:rPr lang="nl-BE" sz="1600" dirty="0">
                <a:latin typeface="Montserrat Semi"/>
              </a:rPr>
              <a:t> 5</a:t>
            </a:r>
          </a:p>
          <a:p>
            <a:pPr lvl="2"/>
            <a:r>
              <a:rPr lang="nl-BE" sz="1600" dirty="0">
                <a:latin typeface="Montserrat Semi"/>
              </a:rPr>
              <a:t>Bepaal 3</a:t>
            </a:r>
            <a:r>
              <a:rPr lang="nl-BE" sz="1600" baseline="30000" dirty="0">
                <a:latin typeface="Montserrat Semi"/>
              </a:rPr>
              <a:t>-1</a:t>
            </a:r>
            <a:r>
              <a:rPr lang="nl-BE" sz="1600" dirty="0">
                <a:latin typeface="Montserrat Semi"/>
              </a:rPr>
              <a:t> in </a:t>
            </a:r>
            <a:r>
              <a:rPr lang="nl-BE" sz="1600" dirty="0">
                <a:solidFill>
                  <a:schemeClr val="tx1"/>
                </a:solidFill>
                <a:latin typeface="+mj-lt"/>
              </a:rPr>
              <a:t>ℤ</a:t>
            </a:r>
            <a:r>
              <a:rPr lang="nl-BE" sz="1600" baseline="-25000" dirty="0">
                <a:solidFill>
                  <a:schemeClr val="tx1"/>
                </a:solidFill>
                <a:latin typeface="+mj-lt"/>
              </a:rPr>
              <a:t>5</a:t>
            </a:r>
            <a:r>
              <a:rPr lang="nl-BE" sz="1600" dirty="0">
                <a:latin typeface="Montserrat Semi"/>
              </a:rPr>
              <a:t> </a:t>
            </a:r>
            <a:r>
              <a:rPr lang="nl-BE" sz="1600" dirty="0">
                <a:latin typeface="Montserrat Semi"/>
                <a:sym typeface="Wingdings" panose="05000000000000000000" pitchFamily="2" charset="2"/>
              </a:rPr>
              <a:t> 3</a:t>
            </a:r>
            <a:r>
              <a:rPr lang="nl-BE" sz="1600" baseline="30000" dirty="0">
                <a:latin typeface="Montserrat Semi"/>
              </a:rPr>
              <a:t>-1 </a:t>
            </a:r>
            <a:r>
              <a:rPr lang="nl-BE" sz="1600" dirty="0">
                <a:latin typeface="Montserrat Semi"/>
                <a:sym typeface="Wingdings" panose="05000000000000000000" pitchFamily="2" charset="2"/>
              </a:rPr>
              <a:t>= 2</a:t>
            </a:r>
          </a:p>
          <a:p>
            <a:pPr lvl="2"/>
            <a:r>
              <a:rPr lang="nl-BE" sz="1600" dirty="0">
                <a:latin typeface="Montserrat Semi"/>
                <a:sym typeface="Wingdings" panose="05000000000000000000" pitchFamily="2" charset="2"/>
              </a:rPr>
              <a:t>Herschrijf </a:t>
            </a:r>
            <a:r>
              <a:rPr lang="nl-BE" sz="1600" dirty="0">
                <a:latin typeface="Montserrat Semi"/>
              </a:rPr>
              <a:t>(x ≡ 3</a:t>
            </a:r>
            <a:r>
              <a:rPr lang="nl-BE" sz="1600" baseline="30000" dirty="0">
                <a:latin typeface="Montserrat Semi"/>
              </a:rPr>
              <a:t>-1</a:t>
            </a:r>
            <a:r>
              <a:rPr lang="nl-BE" sz="1600" dirty="0">
                <a:latin typeface="Montserrat Semi"/>
              </a:rPr>
              <a:t>.2)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 </a:t>
            </a:r>
            <a:r>
              <a:rPr lang="nl-BE" sz="1600" dirty="0">
                <a:latin typeface="Montserrat Semi"/>
              </a:rPr>
              <a:t>(x ≡ 2.2)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 </a:t>
            </a:r>
            <a:r>
              <a:rPr lang="nl-BE" sz="1600" dirty="0">
                <a:latin typeface="Montserrat Semi"/>
              </a:rPr>
              <a:t>(x ≡ 4) </a:t>
            </a:r>
            <a:r>
              <a:rPr lang="nl-BE" sz="1600" dirty="0" err="1">
                <a:latin typeface="Montserrat Semi"/>
              </a:rPr>
              <a:t>mod</a:t>
            </a:r>
            <a:r>
              <a:rPr lang="nl-BE" sz="1600" dirty="0">
                <a:latin typeface="Montserrat Semi"/>
              </a:rPr>
              <a:t> 5 of x = 4</a:t>
            </a:r>
          </a:p>
          <a:p>
            <a:pPr lvl="2"/>
            <a:r>
              <a:rPr lang="nl-BE" sz="1600" b="1" dirty="0">
                <a:latin typeface="Montserrat Semi"/>
              </a:rPr>
              <a:t>Controle:</a:t>
            </a:r>
            <a:r>
              <a:rPr lang="nl-BE" sz="1600" dirty="0">
                <a:latin typeface="Montserrat Semi"/>
              </a:rPr>
              <a:t> (23 . 4 + 13 ≡ 0)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a:t>
            </a:r>
            <a:r>
              <a:rPr lang="nl-BE" sz="1600" dirty="0">
                <a:latin typeface="Montserrat Semi"/>
              </a:rPr>
              <a:t> (105 ≡ 0) </a:t>
            </a:r>
            <a:r>
              <a:rPr lang="nl-BE" sz="1600" dirty="0" err="1">
                <a:latin typeface="Montserrat Semi"/>
              </a:rPr>
              <a:t>mod</a:t>
            </a:r>
            <a:r>
              <a:rPr lang="nl-BE" sz="1600" dirty="0">
                <a:latin typeface="Montserrat Semi"/>
              </a:rPr>
              <a:t> 5 </a:t>
            </a:r>
            <a:r>
              <a:rPr lang="nl-BE" sz="1600" dirty="0">
                <a:latin typeface="Montserrat Semi"/>
                <a:sym typeface="Wingdings" panose="05000000000000000000" pitchFamily="2" charset="2"/>
              </a:rPr>
              <a:t> </a:t>
            </a:r>
            <a:r>
              <a:rPr lang="nl-BE" sz="1600" dirty="0">
                <a:latin typeface="Montserrat Semi"/>
              </a:rPr>
              <a:t>(0 ≡ 0) </a:t>
            </a:r>
            <a:r>
              <a:rPr lang="nl-BE" sz="1600" dirty="0" err="1">
                <a:latin typeface="Montserrat Semi"/>
              </a:rPr>
              <a:t>mod</a:t>
            </a:r>
            <a:r>
              <a:rPr lang="nl-BE" sz="1600" dirty="0">
                <a:latin typeface="Montserrat Semi"/>
              </a:rPr>
              <a:t> 5 </a:t>
            </a:r>
            <a:endParaRPr lang="nl-BE" sz="1600" dirty="0">
              <a:latin typeface="Montserrat Semi"/>
              <a:sym typeface="Wingdings" panose="05000000000000000000" pitchFamily="2" charset="2"/>
            </a:endParaRPr>
          </a:p>
          <a:p>
            <a:pPr marL="0" indent="0">
              <a:buNone/>
            </a:pPr>
            <a:endParaRPr lang="nl-BE" sz="1800" dirty="0">
              <a:latin typeface="Montserrat Semi"/>
            </a:endParaRPr>
          </a:p>
          <a:p>
            <a:pPr marL="0" indent="0">
              <a:buNone/>
            </a:pPr>
            <a:endParaRPr lang="nl-BE" sz="1800" dirty="0">
              <a:latin typeface="Montserrat Semi"/>
            </a:endParaRPr>
          </a:p>
          <a:p>
            <a:pPr lvl="2"/>
            <a:endParaRPr lang="nl-BE" sz="2100" dirty="0">
              <a:latin typeface="Montserrat Semi"/>
            </a:endParaRPr>
          </a:p>
          <a:p>
            <a:pPr lvl="2"/>
            <a:endParaRPr lang="nl-BE" dirty="0"/>
          </a:p>
          <a:p>
            <a:pPr lvl="2"/>
            <a:endParaRPr lang="nl-BE" dirty="0"/>
          </a:p>
          <a:p>
            <a:pPr lvl="2"/>
            <a:endParaRPr lang="nl-BE" dirty="0"/>
          </a:p>
          <a:p>
            <a:pPr lvl="2"/>
            <a:endParaRPr lang="nl-BE" dirty="0"/>
          </a:p>
          <a:p>
            <a:pPr lvl="2"/>
            <a:endParaRPr lang="nl-BE" dirty="0"/>
          </a:p>
          <a:p>
            <a:pPr lvl="2"/>
            <a:endParaRPr lang="nl-BE" dirty="0"/>
          </a:p>
          <a:p>
            <a:pPr lvl="2"/>
            <a:endParaRPr lang="nl-BE" dirty="0"/>
          </a:p>
        </p:txBody>
      </p:sp>
    </p:spTree>
    <p:extLst>
      <p:ext uri="{BB962C8B-B14F-4D97-AF65-F5344CB8AC3E}">
        <p14:creationId xmlns:p14="http://schemas.microsoft.com/office/powerpoint/2010/main" val="351067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2680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11.6. Oefeningen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pic>
        <p:nvPicPr>
          <p:cNvPr id="3" name="Afbeelding 2">
            <a:extLst>
              <a:ext uri="{FF2B5EF4-FFF2-40B4-BE49-F238E27FC236}">
                <a16:creationId xmlns:a16="http://schemas.microsoft.com/office/drawing/2014/main" id="{253E1C22-9821-87FC-7DFD-6B97B35D63B9}"/>
              </a:ext>
            </a:extLst>
          </p:cNvPr>
          <p:cNvPicPr>
            <a:picLocks noChangeAspect="1"/>
          </p:cNvPicPr>
          <p:nvPr/>
        </p:nvPicPr>
        <p:blipFill>
          <a:blip r:embed="rId3"/>
          <a:stretch>
            <a:fillRect/>
          </a:stretch>
        </p:blipFill>
        <p:spPr>
          <a:xfrm>
            <a:off x="390888" y="1004572"/>
            <a:ext cx="7508631" cy="2680050"/>
          </a:xfrm>
          <a:prstGeom prst="rect">
            <a:avLst/>
          </a:prstGeom>
        </p:spPr>
      </p:pic>
    </p:spTree>
    <p:extLst>
      <p:ext uri="{BB962C8B-B14F-4D97-AF65-F5344CB8AC3E}">
        <p14:creationId xmlns:p14="http://schemas.microsoft.com/office/powerpoint/2010/main" val="133685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685799" y="1393399"/>
            <a:ext cx="8146627" cy="3590583"/>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None/>
            </a:pPr>
            <a:r>
              <a:rPr lang="nl-BE" dirty="0"/>
              <a:t>11.1. Definities en eigenschappen</a:t>
            </a:r>
          </a:p>
          <a:p>
            <a:pPr marL="457200" lvl="1" indent="0">
              <a:buNone/>
            </a:pPr>
            <a:r>
              <a:rPr lang="nl-BE" dirty="0"/>
              <a:t>11.2. Het eindig veld </a:t>
            </a:r>
            <a:r>
              <a:rPr lang="nl-BE" b="1" dirty="0" err="1">
                <a:latin typeface="Times New Roman" panose="02020603050405020304" pitchFamily="18" charset="0"/>
                <a:cs typeface="Times New Roman" panose="02020603050405020304" pitchFamily="18" charset="0"/>
              </a:rPr>
              <a:t>ℤ</a:t>
            </a:r>
            <a:r>
              <a:rPr lang="nl-BE" baseline="-25000" dirty="0" err="1">
                <a:latin typeface="Times New Roman" panose="02020603050405020304" pitchFamily="18" charset="0"/>
                <a:cs typeface="Times New Roman" panose="02020603050405020304" pitchFamily="18" charset="0"/>
              </a:rPr>
              <a:t>p</a:t>
            </a:r>
            <a:endParaRPr lang="nl-BE" baseline="-25000" dirty="0"/>
          </a:p>
          <a:p>
            <a:pPr marL="457200" lvl="1" indent="0">
              <a:buNone/>
            </a:pPr>
            <a:r>
              <a:rPr lang="nl-BE" dirty="0"/>
              <a:t>11.3. Voorbeelden</a:t>
            </a:r>
          </a:p>
          <a:p>
            <a:pPr marL="457200" lvl="1" indent="0">
              <a:buNone/>
            </a:pPr>
            <a:r>
              <a:rPr lang="nl-BE" dirty="0">
                <a:latin typeface="Montserrat Semi"/>
              </a:rPr>
              <a:t>11.4. </a:t>
            </a:r>
            <a:r>
              <a:rPr lang="nl-BE">
                <a:latin typeface="Montserrat Semi"/>
              </a:rPr>
              <a:t>Rekenen in</a:t>
            </a:r>
            <a:r>
              <a:rPr lang="nl-BE" b="1" dirty="0">
                <a:latin typeface="Times New Roman"/>
                <a:cs typeface="Times New Roman"/>
              </a:rPr>
              <a:t> </a:t>
            </a:r>
            <a:r>
              <a:rPr lang="nl-BE" b="1" dirty="0" err="1">
                <a:latin typeface="Times New Roman"/>
                <a:cs typeface="Times New Roman"/>
              </a:rPr>
              <a:t>ℤ</a:t>
            </a:r>
            <a:r>
              <a:rPr lang="nl-BE" baseline="-25000" dirty="0" err="1">
                <a:latin typeface="Times New Roman"/>
                <a:cs typeface="Times New Roman"/>
              </a:rPr>
              <a:t>p</a:t>
            </a:r>
            <a:r>
              <a:rPr lang="nl-BE" strike="sngStrike" dirty="0">
                <a:latin typeface="Montserrat Semi"/>
              </a:rPr>
              <a:t> </a:t>
            </a:r>
            <a:endParaRPr lang="nl-BE" strike="sngStrike" dirty="0"/>
          </a:p>
          <a:p>
            <a:pPr marL="457200" lvl="1" indent="0">
              <a:buNone/>
            </a:pPr>
            <a:r>
              <a:rPr lang="nl-BE" dirty="0"/>
              <a:t>11.5. Vergelijkingen in </a:t>
            </a:r>
            <a:r>
              <a:rPr lang="nl-BE" b="1" dirty="0" err="1">
                <a:latin typeface="Times New Roman" panose="02020603050405020304" pitchFamily="18" charset="0"/>
                <a:cs typeface="Times New Roman" panose="02020603050405020304" pitchFamily="18" charset="0"/>
              </a:rPr>
              <a:t>ℤ</a:t>
            </a:r>
            <a:r>
              <a:rPr lang="nl-BE" baseline="-25000" dirty="0" err="1">
                <a:latin typeface="Times New Roman" panose="02020603050405020304" pitchFamily="18" charset="0"/>
                <a:cs typeface="Times New Roman" panose="02020603050405020304" pitchFamily="18" charset="0"/>
              </a:rPr>
              <a:t>p</a:t>
            </a:r>
            <a:endParaRPr lang="nl-BE" dirty="0"/>
          </a:p>
          <a:p>
            <a:pPr marL="457200" lvl="1" indent="0">
              <a:buNone/>
            </a:pPr>
            <a:r>
              <a:rPr lang="nl-BE" dirty="0"/>
              <a:t>11.6. Oefeningen</a:t>
            </a:r>
          </a:p>
          <a:p>
            <a:pPr marL="457200" lvl="1" indent="0">
              <a:buNone/>
            </a:pPr>
            <a:endParaRPr lang="nl-BE" dirty="0"/>
          </a:p>
          <a:p>
            <a:pPr marL="457200" lvl="1" indent="0">
              <a:buNone/>
            </a:pPr>
            <a:r>
              <a:rPr lang="nl-BE" dirty="0"/>
              <a:t>	</a:t>
            </a:r>
          </a:p>
          <a:p>
            <a:pPr marL="457200" lvl="1" indent="0">
              <a:buNone/>
            </a:pPr>
            <a:r>
              <a:rPr lang="nl-BE" dirty="0"/>
              <a:t>	</a:t>
            </a:r>
            <a:endParaRPr lang="nl-BE" sz="1800" dirty="0">
              <a:latin typeface="Montserrat SemiBold" panose="00000700000000000000" pitchFamily="2" charset="0"/>
            </a:endParaRPr>
          </a:p>
        </p:txBody>
      </p:sp>
      <p:sp>
        <p:nvSpPr>
          <p:cNvPr id="12"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latin typeface="Montserrat ExtraBold" panose="00000900000000000000" pitchFamily="2" charset="0"/>
              </a:rPr>
              <a:t>Inhoud.</a:t>
            </a:r>
          </a:p>
        </p:txBody>
      </p:sp>
    </p:spTree>
    <p:extLst>
      <p:ext uri="{BB962C8B-B14F-4D97-AF65-F5344CB8AC3E}">
        <p14:creationId xmlns:p14="http://schemas.microsoft.com/office/powerpoint/2010/main" val="212547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339969"/>
            <a:ext cx="7886700" cy="744415"/>
          </a:xfrm>
        </p:spPr>
        <p:txBody>
          <a:bodyPr>
            <a:normAutofit fontScale="90000"/>
          </a:bodyPr>
          <a:lstStyle/>
          <a:p>
            <a:r>
              <a:rPr lang="nl-BE" sz="3600" b="1">
                <a:solidFill>
                  <a:schemeClr val="tx1"/>
                </a:solidFill>
                <a:latin typeface="+mj-lt"/>
              </a:rPr>
              <a:t>11.6. </a:t>
            </a:r>
            <a:r>
              <a:rPr lang="nl-BE" sz="3600" b="1" dirty="0">
                <a:solidFill>
                  <a:schemeClr val="tx1"/>
                </a:solidFill>
                <a:latin typeface="+mj-lt"/>
              </a:rPr>
              <a:t>Oefeningen (vervolg)</a:t>
            </a:r>
            <a:br>
              <a:rPr lang="nl-BE" sz="3600" dirty="0">
                <a:solidFill>
                  <a:schemeClr val="tx1"/>
                </a:solidFill>
                <a:latin typeface="+mj-lt"/>
              </a:rPr>
            </a:br>
            <a:endParaRPr lang="nl-BE" dirty="0"/>
          </a:p>
        </p:txBody>
      </p:sp>
      <p:sp>
        <p:nvSpPr>
          <p:cNvPr id="3" name="Tijdelijke aanduiding voor inhoud 2"/>
          <p:cNvSpPr>
            <a:spLocks noGrp="1"/>
          </p:cNvSpPr>
          <p:nvPr>
            <p:ph idx="1"/>
          </p:nvPr>
        </p:nvSpPr>
        <p:spPr/>
        <p:txBody>
          <a:bodyPr/>
          <a:lstStyle/>
          <a:p>
            <a:endParaRPr lang="nl-BE" dirty="0"/>
          </a:p>
        </p:txBody>
      </p:sp>
      <p:pic>
        <p:nvPicPr>
          <p:cNvPr id="4" name="Afbeelding 3"/>
          <p:cNvPicPr>
            <a:picLocks noChangeAspect="1"/>
          </p:cNvPicPr>
          <p:nvPr/>
        </p:nvPicPr>
        <p:blipFill>
          <a:blip r:embed="rId2"/>
          <a:stretch>
            <a:fillRect/>
          </a:stretch>
        </p:blipFill>
        <p:spPr>
          <a:xfrm>
            <a:off x="628650" y="1224419"/>
            <a:ext cx="4923106" cy="3408304"/>
          </a:xfrm>
          <a:prstGeom prst="rect">
            <a:avLst/>
          </a:prstGeom>
        </p:spPr>
      </p:pic>
      <p:sp>
        <p:nvSpPr>
          <p:cNvPr id="5" name="Tekstvak 4">
            <a:extLst>
              <a:ext uri="{FF2B5EF4-FFF2-40B4-BE49-F238E27FC236}">
                <a16:creationId xmlns:a16="http://schemas.microsoft.com/office/drawing/2014/main" id="{D434160A-7D21-9166-64EF-0F921993C9F0}"/>
              </a:ext>
            </a:extLst>
          </p:cNvPr>
          <p:cNvSpPr txBox="1"/>
          <p:nvPr/>
        </p:nvSpPr>
        <p:spPr>
          <a:xfrm>
            <a:off x="814754" y="797169"/>
            <a:ext cx="1787769" cy="369332"/>
          </a:xfrm>
          <a:prstGeom prst="rect">
            <a:avLst/>
          </a:prstGeom>
          <a:noFill/>
        </p:spPr>
        <p:txBody>
          <a:bodyPr wrap="square" rtlCol="0">
            <a:spAutoFit/>
          </a:bodyPr>
          <a:lstStyle/>
          <a:p>
            <a:r>
              <a:rPr lang="nl-BE" b="1" dirty="0"/>
              <a:t>Oefening 3:</a:t>
            </a:r>
          </a:p>
        </p:txBody>
      </p:sp>
    </p:spTree>
    <p:extLst>
      <p:ext uri="{BB962C8B-B14F-4D97-AF65-F5344CB8AC3E}">
        <p14:creationId xmlns:p14="http://schemas.microsoft.com/office/powerpoint/2010/main" val="205029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339969"/>
            <a:ext cx="7886700" cy="744415"/>
          </a:xfrm>
        </p:spPr>
        <p:txBody>
          <a:bodyPr>
            <a:normAutofit fontScale="90000"/>
          </a:bodyPr>
          <a:lstStyle/>
          <a:p>
            <a:r>
              <a:rPr lang="nl-BE" sz="3600" b="1" dirty="0">
                <a:solidFill>
                  <a:schemeClr val="tx1"/>
                </a:solidFill>
                <a:latin typeface="+mj-lt"/>
              </a:rPr>
              <a:t>11.6. Oefeningen (vervolg)</a:t>
            </a:r>
            <a:br>
              <a:rPr lang="nl-BE" sz="3600" dirty="0">
                <a:solidFill>
                  <a:schemeClr val="tx1"/>
                </a:solidFill>
                <a:latin typeface="+mj-lt"/>
              </a:rPr>
            </a:br>
            <a:endParaRPr lang="nl-BE" dirty="0"/>
          </a:p>
        </p:txBody>
      </p:sp>
      <p:sp>
        <p:nvSpPr>
          <p:cNvPr id="5" name="Tekstvak 4">
            <a:extLst>
              <a:ext uri="{FF2B5EF4-FFF2-40B4-BE49-F238E27FC236}">
                <a16:creationId xmlns:a16="http://schemas.microsoft.com/office/drawing/2014/main" id="{D434160A-7D21-9166-64EF-0F921993C9F0}"/>
              </a:ext>
            </a:extLst>
          </p:cNvPr>
          <p:cNvSpPr txBox="1"/>
          <p:nvPr/>
        </p:nvSpPr>
        <p:spPr>
          <a:xfrm>
            <a:off x="861036" y="726077"/>
            <a:ext cx="3341077" cy="369332"/>
          </a:xfrm>
          <a:prstGeom prst="rect">
            <a:avLst/>
          </a:prstGeom>
          <a:noFill/>
        </p:spPr>
        <p:txBody>
          <a:bodyPr wrap="square" rtlCol="0">
            <a:spAutoFit/>
          </a:bodyPr>
          <a:lstStyle/>
          <a:p>
            <a:r>
              <a:rPr lang="nl-BE" b="1" dirty="0"/>
              <a:t>Oefening 4:</a:t>
            </a:r>
          </a:p>
        </p:txBody>
      </p:sp>
      <p:pic>
        <p:nvPicPr>
          <p:cNvPr id="4" name="Tijdelijke aanduiding voor inhoud 3">
            <a:extLst>
              <a:ext uri="{FF2B5EF4-FFF2-40B4-BE49-F238E27FC236}">
                <a16:creationId xmlns:a16="http://schemas.microsoft.com/office/drawing/2014/main" id="{1726F63C-ACE0-4812-C62B-3C58E665754D}"/>
              </a:ext>
            </a:extLst>
          </p:cNvPr>
          <p:cNvPicPr>
            <a:picLocks noGrp="1" noChangeAspect="1"/>
          </p:cNvPicPr>
          <p:nvPr>
            <p:ph idx="1"/>
          </p:nvPr>
        </p:nvPicPr>
        <p:blipFill>
          <a:blip r:embed="rId2"/>
          <a:stretch>
            <a:fillRect/>
          </a:stretch>
        </p:blipFill>
        <p:spPr>
          <a:xfrm>
            <a:off x="890588" y="1095409"/>
            <a:ext cx="6623050" cy="2590834"/>
          </a:xfrm>
        </p:spPr>
      </p:pic>
      <p:pic>
        <p:nvPicPr>
          <p:cNvPr id="8" name="Afbeelding 7">
            <a:extLst>
              <a:ext uri="{FF2B5EF4-FFF2-40B4-BE49-F238E27FC236}">
                <a16:creationId xmlns:a16="http://schemas.microsoft.com/office/drawing/2014/main" id="{6E5F12E7-933E-6EAD-B088-B9FEDC080173}"/>
              </a:ext>
            </a:extLst>
          </p:cNvPr>
          <p:cNvPicPr>
            <a:picLocks noChangeAspect="1"/>
          </p:cNvPicPr>
          <p:nvPr/>
        </p:nvPicPr>
        <p:blipFill>
          <a:blip r:embed="rId3"/>
          <a:stretch>
            <a:fillRect/>
          </a:stretch>
        </p:blipFill>
        <p:spPr>
          <a:xfrm>
            <a:off x="890587" y="3686242"/>
            <a:ext cx="5908797" cy="1462777"/>
          </a:xfrm>
          <a:prstGeom prst="rect">
            <a:avLst/>
          </a:prstGeom>
        </p:spPr>
      </p:pic>
    </p:spTree>
    <p:extLst>
      <p:ext uri="{BB962C8B-B14F-4D97-AF65-F5344CB8AC3E}">
        <p14:creationId xmlns:p14="http://schemas.microsoft.com/office/powerpoint/2010/main" val="15755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2680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11.6. Oefeningen (vervolg)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2" name="Tekstvak 1">
            <a:extLst>
              <a:ext uri="{FF2B5EF4-FFF2-40B4-BE49-F238E27FC236}">
                <a16:creationId xmlns:a16="http://schemas.microsoft.com/office/drawing/2014/main" id="{9F792180-B906-80E7-F340-5856584CB15F}"/>
              </a:ext>
            </a:extLst>
          </p:cNvPr>
          <p:cNvSpPr txBox="1"/>
          <p:nvPr/>
        </p:nvSpPr>
        <p:spPr>
          <a:xfrm>
            <a:off x="457200" y="920648"/>
            <a:ext cx="8172820" cy="1200329"/>
          </a:xfrm>
          <a:prstGeom prst="rect">
            <a:avLst/>
          </a:prstGeom>
          <a:noFill/>
        </p:spPr>
        <p:txBody>
          <a:bodyPr wrap="square" rtlCol="0">
            <a:spAutoFit/>
          </a:bodyPr>
          <a:lstStyle/>
          <a:p>
            <a:r>
              <a:rPr lang="nl-BE" b="1" dirty="0"/>
              <a:t>Oplossing oefening 1</a:t>
            </a:r>
            <a:r>
              <a:rPr lang="nl-BE" dirty="0"/>
              <a:t>:</a:t>
            </a:r>
          </a:p>
          <a:p>
            <a:endParaRPr lang="nl-BE" dirty="0"/>
          </a:p>
          <a:p>
            <a:r>
              <a:rPr lang="nl-BE" dirty="0"/>
              <a:t>a)					b)					c)</a:t>
            </a:r>
          </a:p>
          <a:p>
            <a:endParaRPr lang="nl-BE" dirty="0"/>
          </a:p>
        </p:txBody>
      </p:sp>
      <p:pic>
        <p:nvPicPr>
          <p:cNvPr id="4" name="Afbeelding 3">
            <a:extLst>
              <a:ext uri="{FF2B5EF4-FFF2-40B4-BE49-F238E27FC236}">
                <a16:creationId xmlns:a16="http://schemas.microsoft.com/office/drawing/2014/main" id="{7B0B1949-597D-74A2-39F7-CA3E148CA0F0}"/>
              </a:ext>
            </a:extLst>
          </p:cNvPr>
          <p:cNvPicPr>
            <a:picLocks noChangeAspect="1"/>
          </p:cNvPicPr>
          <p:nvPr/>
        </p:nvPicPr>
        <p:blipFill>
          <a:blip r:embed="rId3"/>
          <a:stretch>
            <a:fillRect/>
          </a:stretch>
        </p:blipFill>
        <p:spPr>
          <a:xfrm>
            <a:off x="827576" y="1607503"/>
            <a:ext cx="1377753" cy="2208360"/>
          </a:xfrm>
          <a:prstGeom prst="rect">
            <a:avLst/>
          </a:prstGeom>
        </p:spPr>
      </p:pic>
      <p:pic>
        <p:nvPicPr>
          <p:cNvPr id="6" name="Afbeelding 5">
            <a:extLst>
              <a:ext uri="{FF2B5EF4-FFF2-40B4-BE49-F238E27FC236}">
                <a16:creationId xmlns:a16="http://schemas.microsoft.com/office/drawing/2014/main" id="{0FF4A858-C0DF-F7B1-15C3-351F6415245A}"/>
              </a:ext>
            </a:extLst>
          </p:cNvPr>
          <p:cNvPicPr>
            <a:picLocks noChangeAspect="1"/>
          </p:cNvPicPr>
          <p:nvPr/>
        </p:nvPicPr>
        <p:blipFill>
          <a:blip r:embed="rId4"/>
          <a:stretch>
            <a:fillRect/>
          </a:stretch>
        </p:blipFill>
        <p:spPr>
          <a:xfrm>
            <a:off x="3239620" y="1636991"/>
            <a:ext cx="1332380" cy="3302799"/>
          </a:xfrm>
          <a:prstGeom prst="rect">
            <a:avLst/>
          </a:prstGeom>
        </p:spPr>
      </p:pic>
      <p:pic>
        <p:nvPicPr>
          <p:cNvPr id="10" name="Afbeelding 9">
            <a:extLst>
              <a:ext uri="{FF2B5EF4-FFF2-40B4-BE49-F238E27FC236}">
                <a16:creationId xmlns:a16="http://schemas.microsoft.com/office/drawing/2014/main" id="{9A2DE8BD-D93E-26DE-F022-E2D93603FD4E}"/>
              </a:ext>
            </a:extLst>
          </p:cNvPr>
          <p:cNvPicPr>
            <a:picLocks noChangeAspect="1"/>
          </p:cNvPicPr>
          <p:nvPr/>
        </p:nvPicPr>
        <p:blipFill>
          <a:blip r:embed="rId5"/>
          <a:stretch>
            <a:fillRect/>
          </a:stretch>
        </p:blipFill>
        <p:spPr>
          <a:xfrm>
            <a:off x="5689916" y="1013663"/>
            <a:ext cx="1368535" cy="3950677"/>
          </a:xfrm>
          <a:prstGeom prst="rect">
            <a:avLst/>
          </a:prstGeom>
        </p:spPr>
      </p:pic>
    </p:spTree>
    <p:extLst>
      <p:ext uri="{BB962C8B-B14F-4D97-AF65-F5344CB8AC3E}">
        <p14:creationId xmlns:p14="http://schemas.microsoft.com/office/powerpoint/2010/main" val="187843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2680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11.6. Oefeningen (vervolg) </a:t>
            </a:r>
          </a:p>
        </p:txBody>
      </p:sp>
      <p:sp>
        <p:nvSpPr>
          <p:cNvPr id="11" name="Subtitle 2"/>
          <p:cNvSpPr txBox="1">
            <a:spLocks/>
          </p:cNvSpPr>
          <p:nvPr/>
        </p:nvSpPr>
        <p:spPr>
          <a:xfrm>
            <a:off x="457200" y="923779"/>
            <a:ext cx="8450580" cy="39981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p:txBody>
      </p:sp>
      <p:sp>
        <p:nvSpPr>
          <p:cNvPr id="2" name="Tekstvak 1">
            <a:extLst>
              <a:ext uri="{FF2B5EF4-FFF2-40B4-BE49-F238E27FC236}">
                <a16:creationId xmlns:a16="http://schemas.microsoft.com/office/drawing/2014/main" id="{9F792180-B906-80E7-F340-5856584CB15F}"/>
              </a:ext>
            </a:extLst>
          </p:cNvPr>
          <p:cNvSpPr txBox="1"/>
          <p:nvPr/>
        </p:nvSpPr>
        <p:spPr>
          <a:xfrm>
            <a:off x="457200" y="920648"/>
            <a:ext cx="8172820" cy="1723549"/>
          </a:xfrm>
          <a:prstGeom prst="rect">
            <a:avLst/>
          </a:prstGeom>
          <a:noFill/>
        </p:spPr>
        <p:txBody>
          <a:bodyPr wrap="square" rtlCol="0">
            <a:spAutoFit/>
          </a:bodyPr>
          <a:lstStyle/>
          <a:p>
            <a:r>
              <a:rPr lang="nl-BE" b="1" dirty="0"/>
              <a:t>Oplossing oefening 2</a:t>
            </a:r>
            <a:r>
              <a:rPr lang="nl-BE" dirty="0"/>
              <a:t>:</a:t>
            </a:r>
          </a:p>
          <a:p>
            <a:endParaRPr lang="nl-BE" sz="800" dirty="0"/>
          </a:p>
          <a:p>
            <a:r>
              <a:rPr lang="nl-BE" dirty="0"/>
              <a:t>a)	x = 2				</a:t>
            </a:r>
          </a:p>
          <a:p>
            <a:endParaRPr lang="nl-BE" sz="800" dirty="0"/>
          </a:p>
          <a:p>
            <a:pPr marL="342900" indent="-342900">
              <a:buAutoNum type="alphaLcParenR" startAt="2"/>
            </a:pPr>
            <a:r>
              <a:rPr lang="nl-BE" dirty="0"/>
              <a:t>  x = 4</a:t>
            </a:r>
          </a:p>
          <a:p>
            <a:r>
              <a:rPr lang="nl-BE" dirty="0"/>
              <a:t>				</a:t>
            </a:r>
          </a:p>
          <a:p>
            <a:endParaRPr lang="nl-BE" dirty="0"/>
          </a:p>
        </p:txBody>
      </p:sp>
    </p:spTree>
    <p:extLst>
      <p:ext uri="{BB962C8B-B14F-4D97-AF65-F5344CB8AC3E}">
        <p14:creationId xmlns:p14="http://schemas.microsoft.com/office/powerpoint/2010/main" val="148918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339969"/>
            <a:ext cx="7886700" cy="744415"/>
          </a:xfrm>
        </p:spPr>
        <p:txBody>
          <a:bodyPr>
            <a:normAutofit fontScale="90000"/>
          </a:bodyPr>
          <a:lstStyle/>
          <a:p>
            <a:r>
              <a:rPr lang="nl-BE" sz="3600" b="1" dirty="0">
                <a:solidFill>
                  <a:schemeClr val="tx1"/>
                </a:solidFill>
                <a:latin typeface="+mj-lt"/>
              </a:rPr>
              <a:t>11.6. Oefeningen (vervolg)</a:t>
            </a:r>
            <a:br>
              <a:rPr lang="nl-BE" sz="3600" dirty="0">
                <a:solidFill>
                  <a:schemeClr val="tx1"/>
                </a:solidFill>
                <a:latin typeface="+mj-lt"/>
              </a:rPr>
            </a:br>
            <a:endParaRPr lang="nl-BE" dirty="0"/>
          </a:p>
        </p:txBody>
      </p:sp>
      <p:sp>
        <p:nvSpPr>
          <p:cNvPr id="5" name="Tekstvak 4">
            <a:extLst>
              <a:ext uri="{FF2B5EF4-FFF2-40B4-BE49-F238E27FC236}">
                <a16:creationId xmlns:a16="http://schemas.microsoft.com/office/drawing/2014/main" id="{D434160A-7D21-9166-64EF-0F921993C9F0}"/>
              </a:ext>
            </a:extLst>
          </p:cNvPr>
          <p:cNvSpPr txBox="1"/>
          <p:nvPr/>
        </p:nvSpPr>
        <p:spPr>
          <a:xfrm>
            <a:off x="814754" y="860948"/>
            <a:ext cx="3341077" cy="369332"/>
          </a:xfrm>
          <a:prstGeom prst="rect">
            <a:avLst/>
          </a:prstGeom>
          <a:noFill/>
        </p:spPr>
        <p:txBody>
          <a:bodyPr wrap="square" rtlCol="0">
            <a:spAutoFit/>
          </a:bodyPr>
          <a:lstStyle/>
          <a:p>
            <a:r>
              <a:rPr lang="nl-BE" b="1" dirty="0"/>
              <a:t>Oplossing oefening 3:</a:t>
            </a:r>
          </a:p>
        </p:txBody>
      </p:sp>
      <p:sp>
        <p:nvSpPr>
          <p:cNvPr id="6" name="Tijdelijke aanduiding voor inhoud 2">
            <a:extLst>
              <a:ext uri="{FF2B5EF4-FFF2-40B4-BE49-F238E27FC236}">
                <a16:creationId xmlns:a16="http://schemas.microsoft.com/office/drawing/2014/main" id="{7FA5BAFB-6395-F4DD-2FB7-FA202CA7DB07}"/>
              </a:ext>
            </a:extLst>
          </p:cNvPr>
          <p:cNvSpPr>
            <a:spLocks noGrp="1"/>
          </p:cNvSpPr>
          <p:nvPr>
            <p:ph idx="1"/>
          </p:nvPr>
        </p:nvSpPr>
        <p:spPr>
          <a:xfrm>
            <a:off x="814754" y="1380149"/>
            <a:ext cx="6622073" cy="3262312"/>
          </a:xfrm>
        </p:spPr>
        <p:txBody>
          <a:bodyPr>
            <a:normAutofit fontScale="92500" lnSpcReduction="20000"/>
          </a:bodyPr>
          <a:lstStyle/>
          <a:p>
            <a:r>
              <a:rPr lang="nl-BE" dirty="0"/>
              <a:t>GF(7)</a:t>
            </a:r>
          </a:p>
          <a:p>
            <a:pPr lvl="1"/>
            <a:r>
              <a:rPr lang="nl-BE" dirty="0"/>
              <a:t>4</a:t>
            </a:r>
          </a:p>
          <a:p>
            <a:pPr lvl="1"/>
            <a:r>
              <a:rPr lang="nl-BE" dirty="0"/>
              <a:t>4</a:t>
            </a:r>
          </a:p>
          <a:p>
            <a:pPr lvl="1"/>
            <a:r>
              <a:rPr lang="nl-BE" dirty="0"/>
              <a:t>2</a:t>
            </a:r>
          </a:p>
          <a:p>
            <a:r>
              <a:rPr lang="nl-BE" dirty="0"/>
              <a:t>GF(11)</a:t>
            </a:r>
          </a:p>
          <a:p>
            <a:pPr lvl="1"/>
            <a:r>
              <a:rPr lang="nl-BE" dirty="0"/>
              <a:t>9</a:t>
            </a:r>
          </a:p>
          <a:p>
            <a:pPr lvl="1"/>
            <a:r>
              <a:rPr lang="nl-BE" dirty="0"/>
              <a:t>7</a:t>
            </a:r>
          </a:p>
          <a:p>
            <a:pPr lvl="1"/>
            <a:r>
              <a:rPr lang="nl-BE" dirty="0"/>
              <a:t>7</a:t>
            </a:r>
          </a:p>
          <a:p>
            <a:r>
              <a:rPr lang="nl-BE" dirty="0"/>
              <a:t>GF(5)</a:t>
            </a:r>
          </a:p>
          <a:p>
            <a:pPr lvl="1"/>
            <a:r>
              <a:rPr lang="nl-BE" dirty="0"/>
              <a:t>2.3=6 =&gt; 1</a:t>
            </a:r>
          </a:p>
          <a:p>
            <a:pPr lvl="1"/>
            <a:r>
              <a:rPr lang="nl-BE" dirty="0"/>
              <a:t>4.a=3 =&gt;a = 3. 4</a:t>
            </a:r>
            <a:r>
              <a:rPr lang="nl-BE" baseline="30000" dirty="0"/>
              <a:t>-1  </a:t>
            </a:r>
            <a:r>
              <a:rPr lang="nl-BE" dirty="0"/>
              <a:t>=&gt; 3.4 =&gt; a=2</a:t>
            </a:r>
          </a:p>
          <a:p>
            <a:r>
              <a:rPr lang="nl-BE" dirty="0"/>
              <a:t>5.a+ 7 = 0 =&gt;a = -7 . 5</a:t>
            </a:r>
            <a:r>
              <a:rPr lang="nl-BE" baseline="30000" dirty="0"/>
              <a:t>-1</a:t>
            </a:r>
            <a:r>
              <a:rPr lang="nl-BE" dirty="0"/>
              <a:t> =&gt; 2.2 =&gt; a=4</a:t>
            </a:r>
          </a:p>
          <a:p>
            <a:pPr marL="0" indent="0">
              <a:buNone/>
            </a:pPr>
            <a:endParaRPr lang="nl-BE" dirty="0"/>
          </a:p>
        </p:txBody>
      </p:sp>
    </p:spTree>
    <p:extLst>
      <p:ext uri="{BB962C8B-B14F-4D97-AF65-F5344CB8AC3E}">
        <p14:creationId xmlns:p14="http://schemas.microsoft.com/office/powerpoint/2010/main" val="362035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8650" y="339969"/>
            <a:ext cx="7886700" cy="744415"/>
          </a:xfrm>
        </p:spPr>
        <p:txBody>
          <a:bodyPr>
            <a:normAutofit fontScale="90000"/>
          </a:bodyPr>
          <a:lstStyle/>
          <a:p>
            <a:r>
              <a:rPr lang="nl-BE" sz="3600" b="1" dirty="0">
                <a:solidFill>
                  <a:schemeClr val="tx1"/>
                </a:solidFill>
                <a:latin typeface="+mj-lt"/>
              </a:rPr>
              <a:t>11.6. Oefeningen (vervolg)</a:t>
            </a:r>
            <a:br>
              <a:rPr lang="nl-BE" sz="3600" dirty="0">
                <a:solidFill>
                  <a:schemeClr val="tx1"/>
                </a:solidFill>
                <a:latin typeface="+mj-lt"/>
              </a:rPr>
            </a:br>
            <a:endParaRPr lang="nl-BE" dirty="0"/>
          </a:p>
        </p:txBody>
      </p:sp>
      <p:sp>
        <p:nvSpPr>
          <p:cNvPr id="5" name="Tekstvak 4">
            <a:extLst>
              <a:ext uri="{FF2B5EF4-FFF2-40B4-BE49-F238E27FC236}">
                <a16:creationId xmlns:a16="http://schemas.microsoft.com/office/drawing/2014/main" id="{D434160A-7D21-9166-64EF-0F921993C9F0}"/>
              </a:ext>
            </a:extLst>
          </p:cNvPr>
          <p:cNvSpPr txBox="1"/>
          <p:nvPr/>
        </p:nvSpPr>
        <p:spPr>
          <a:xfrm>
            <a:off x="670117" y="726077"/>
            <a:ext cx="3341077" cy="369332"/>
          </a:xfrm>
          <a:prstGeom prst="rect">
            <a:avLst/>
          </a:prstGeom>
          <a:noFill/>
        </p:spPr>
        <p:txBody>
          <a:bodyPr wrap="square" rtlCol="0">
            <a:spAutoFit/>
          </a:bodyPr>
          <a:lstStyle/>
          <a:p>
            <a:r>
              <a:rPr lang="nl-BE" b="1" dirty="0"/>
              <a:t>Oplossing oefening 4:</a:t>
            </a:r>
          </a:p>
        </p:txBody>
      </p:sp>
      <p:sp>
        <p:nvSpPr>
          <p:cNvPr id="6" name="Tijdelijke aanduiding voor inhoud 5">
            <a:extLst>
              <a:ext uri="{FF2B5EF4-FFF2-40B4-BE49-F238E27FC236}">
                <a16:creationId xmlns:a16="http://schemas.microsoft.com/office/drawing/2014/main" id="{A3F3BB94-7218-C109-0947-163868A6C731}"/>
              </a:ext>
            </a:extLst>
          </p:cNvPr>
          <p:cNvSpPr>
            <a:spLocks noGrp="1"/>
          </p:cNvSpPr>
          <p:nvPr>
            <p:ph idx="1"/>
          </p:nvPr>
        </p:nvSpPr>
        <p:spPr>
          <a:xfrm>
            <a:off x="670117" y="1101401"/>
            <a:ext cx="7886700" cy="3263504"/>
          </a:xfrm>
        </p:spPr>
        <p:txBody>
          <a:bodyPr/>
          <a:lstStyle/>
          <a:p>
            <a:pPr marL="0" indent="0">
              <a:buNone/>
            </a:pPr>
            <a:r>
              <a:rPr lang="nl-BE" dirty="0"/>
              <a:t>HOGENT!</a:t>
            </a:r>
          </a:p>
        </p:txBody>
      </p:sp>
    </p:spTree>
    <p:extLst>
      <p:ext uri="{BB962C8B-B14F-4D97-AF65-F5344CB8AC3E}">
        <p14:creationId xmlns:p14="http://schemas.microsoft.com/office/powerpoint/2010/main" val="251648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11.1. Definities en eigenschappen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57201" y="896815"/>
            <a:ext cx="8686800" cy="42466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rPr>
              <a:t>Definitie: </a:t>
            </a:r>
            <a:r>
              <a:rPr lang="nl-BE" sz="1600" dirty="0">
                <a:solidFill>
                  <a:schemeClr val="tx1"/>
                </a:solidFill>
              </a:rPr>
              <a:t>Een verzameling F waarop twee binaire operatoren, + (optelling) en · (vermenigvuldiging), gedefinieerd zijn en waartoe zeker twee constante elementen, 0 en 1, behoren is een veld wanneer de volgende eigenschappen voldaan zijn: </a:t>
            </a: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800" b="1" dirty="0">
              <a:solidFill>
                <a:schemeClr val="tx1"/>
              </a:solidFill>
            </a:endParaRPr>
          </a:p>
          <a:p>
            <a:pPr marL="0" indent="0">
              <a:buNone/>
            </a:pPr>
            <a:endParaRPr lang="nl-BE" sz="1200" b="1"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p:txBody>
      </p:sp>
      <p:pic>
        <p:nvPicPr>
          <p:cNvPr id="6" name="Afbeelding 5">
            <a:extLst>
              <a:ext uri="{FF2B5EF4-FFF2-40B4-BE49-F238E27FC236}">
                <a16:creationId xmlns:a16="http://schemas.microsoft.com/office/drawing/2014/main" id="{FEAB761D-1EB6-792A-75BE-11B453F04268}"/>
              </a:ext>
            </a:extLst>
          </p:cNvPr>
          <p:cNvPicPr>
            <a:picLocks noChangeAspect="1"/>
          </p:cNvPicPr>
          <p:nvPr/>
        </p:nvPicPr>
        <p:blipFill>
          <a:blip r:embed="rId3"/>
          <a:stretch>
            <a:fillRect/>
          </a:stretch>
        </p:blipFill>
        <p:spPr>
          <a:xfrm>
            <a:off x="516182" y="1748570"/>
            <a:ext cx="1042988" cy="235514"/>
          </a:xfrm>
          <a:prstGeom prst="rect">
            <a:avLst/>
          </a:prstGeom>
        </p:spPr>
      </p:pic>
      <p:pic>
        <p:nvPicPr>
          <p:cNvPr id="13" name="Afbeelding 12">
            <a:extLst>
              <a:ext uri="{FF2B5EF4-FFF2-40B4-BE49-F238E27FC236}">
                <a16:creationId xmlns:a16="http://schemas.microsoft.com/office/drawing/2014/main" id="{FDF05703-7BAF-78C7-4E2B-B9D51CCB71C8}"/>
              </a:ext>
            </a:extLst>
          </p:cNvPr>
          <p:cNvPicPr>
            <a:picLocks noChangeAspect="1"/>
          </p:cNvPicPr>
          <p:nvPr/>
        </p:nvPicPr>
        <p:blipFill>
          <a:blip r:embed="rId4"/>
          <a:stretch>
            <a:fillRect/>
          </a:stretch>
        </p:blipFill>
        <p:spPr>
          <a:xfrm>
            <a:off x="516181" y="2030834"/>
            <a:ext cx="5599716" cy="2269358"/>
          </a:xfrm>
          <a:prstGeom prst="rect">
            <a:avLst/>
          </a:prstGeom>
        </p:spPr>
      </p:pic>
      <p:pic>
        <p:nvPicPr>
          <p:cNvPr id="15" name="Afbeelding 14">
            <a:extLst>
              <a:ext uri="{FF2B5EF4-FFF2-40B4-BE49-F238E27FC236}">
                <a16:creationId xmlns:a16="http://schemas.microsoft.com/office/drawing/2014/main" id="{D6A740AF-EE01-79C7-9810-BBD52CB324B4}"/>
              </a:ext>
            </a:extLst>
          </p:cNvPr>
          <p:cNvPicPr>
            <a:picLocks noChangeAspect="1"/>
          </p:cNvPicPr>
          <p:nvPr/>
        </p:nvPicPr>
        <p:blipFill>
          <a:blip r:embed="rId5"/>
          <a:stretch>
            <a:fillRect/>
          </a:stretch>
        </p:blipFill>
        <p:spPr>
          <a:xfrm>
            <a:off x="516182" y="4300192"/>
            <a:ext cx="5978768" cy="920743"/>
          </a:xfrm>
          <a:prstGeom prst="rect">
            <a:avLst/>
          </a:prstGeom>
        </p:spPr>
      </p:pic>
    </p:spTree>
    <p:extLst>
      <p:ext uri="{BB962C8B-B14F-4D97-AF65-F5344CB8AC3E}">
        <p14:creationId xmlns:p14="http://schemas.microsoft.com/office/powerpoint/2010/main" val="60653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11.1. Definities en eigenschappen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57201" y="896815"/>
            <a:ext cx="8686800" cy="42466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rPr>
              <a:t>Eigenschap: </a:t>
            </a:r>
            <a:r>
              <a:rPr lang="nl-BE" sz="1600" dirty="0">
                <a:solidFill>
                  <a:schemeClr val="tx1"/>
                </a:solidFill>
              </a:rPr>
              <a:t>Voor een willekeurig veld F met a, b ∈ F geldt</a:t>
            </a: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r>
              <a:rPr lang="nl-BE" sz="1600" b="1" dirty="0">
                <a:solidFill>
                  <a:schemeClr val="tx1"/>
                </a:solidFill>
              </a:rPr>
              <a:t>Notatie: </a:t>
            </a:r>
            <a:r>
              <a:rPr lang="nl-BE" sz="1600" dirty="0">
                <a:solidFill>
                  <a:schemeClr val="tx1"/>
                </a:solidFill>
              </a:rPr>
              <a:t>Voortaan zullen we a · b eveneens noteren als </a:t>
            </a:r>
            <a:r>
              <a:rPr lang="nl-BE" sz="1600" dirty="0" err="1">
                <a:solidFill>
                  <a:schemeClr val="tx1"/>
                </a:solidFill>
              </a:rPr>
              <a:t>ab</a:t>
            </a:r>
            <a:r>
              <a:rPr lang="nl-BE" sz="1100" dirty="0">
                <a:solidFill>
                  <a:schemeClr val="tx1"/>
                </a:solidFill>
              </a:rPr>
              <a:t>.</a:t>
            </a:r>
          </a:p>
          <a:p>
            <a:pPr marL="0" indent="0">
              <a:buNone/>
            </a:pPr>
            <a:endParaRPr lang="nl-BE" sz="1600" b="1" dirty="0">
              <a:solidFill>
                <a:schemeClr val="tx1"/>
              </a:solidFill>
            </a:endParaRPr>
          </a:p>
          <a:p>
            <a:pPr marL="0" indent="0">
              <a:buNone/>
            </a:pPr>
            <a:r>
              <a:rPr lang="nl-BE" sz="1600" b="1" dirty="0">
                <a:solidFill>
                  <a:schemeClr val="tx1"/>
                </a:solidFill>
              </a:rPr>
              <a:t>Definitie: </a:t>
            </a:r>
            <a:r>
              <a:rPr lang="nl-BE" sz="1600" dirty="0">
                <a:solidFill>
                  <a:schemeClr val="tx1"/>
                </a:solidFill>
              </a:rPr>
              <a:t>Een </a:t>
            </a:r>
            <a:r>
              <a:rPr lang="nl-BE" sz="1600" b="1" dirty="0">
                <a:solidFill>
                  <a:srgbClr val="FF0000"/>
                </a:solidFill>
              </a:rPr>
              <a:t>eindig veld </a:t>
            </a:r>
            <a:r>
              <a:rPr lang="nl-BE" sz="1600" dirty="0">
                <a:solidFill>
                  <a:schemeClr val="tx1"/>
                </a:solidFill>
              </a:rPr>
              <a:t>is een veld waarvoor de </a:t>
            </a:r>
            <a:r>
              <a:rPr lang="nl-BE" sz="1600" b="1" dirty="0">
                <a:solidFill>
                  <a:schemeClr val="tx1"/>
                </a:solidFill>
              </a:rPr>
              <a:t>verzameling van elementen eindig </a:t>
            </a:r>
            <a:r>
              <a:rPr lang="nl-BE" sz="1600" dirty="0">
                <a:solidFill>
                  <a:schemeClr val="tx1"/>
                </a:solidFill>
              </a:rPr>
              <a:t>is. Het </a:t>
            </a:r>
            <a:r>
              <a:rPr lang="nl-BE" sz="1600" b="1" dirty="0">
                <a:solidFill>
                  <a:schemeClr val="tx1"/>
                </a:solidFill>
              </a:rPr>
              <a:t>aantal elementen van deze verzameling </a:t>
            </a:r>
            <a:r>
              <a:rPr lang="nl-BE" sz="1600" dirty="0">
                <a:solidFill>
                  <a:schemeClr val="tx1"/>
                </a:solidFill>
              </a:rPr>
              <a:t>is de </a:t>
            </a:r>
            <a:r>
              <a:rPr lang="nl-BE" sz="1600" b="1" dirty="0">
                <a:solidFill>
                  <a:srgbClr val="FF0000"/>
                </a:solidFill>
              </a:rPr>
              <a:t>orde</a:t>
            </a:r>
            <a:r>
              <a:rPr lang="nl-BE" sz="1600" dirty="0">
                <a:solidFill>
                  <a:schemeClr val="tx1"/>
                </a:solidFill>
              </a:rPr>
              <a:t> van het veld.</a:t>
            </a:r>
          </a:p>
          <a:p>
            <a:pPr marL="0" indent="0">
              <a:buNone/>
            </a:pPr>
            <a:endParaRPr lang="nl-BE" sz="1600" b="1" dirty="0">
              <a:solidFill>
                <a:schemeClr val="tx1"/>
              </a:solidFill>
            </a:endParaRPr>
          </a:p>
          <a:p>
            <a:pPr marL="0" indent="0">
              <a:buNone/>
            </a:pPr>
            <a:r>
              <a:rPr lang="nl-BE" sz="1600" b="1" dirty="0">
                <a:solidFill>
                  <a:schemeClr val="tx1"/>
                </a:solidFill>
              </a:rPr>
              <a:t>Stelling: </a:t>
            </a:r>
            <a:r>
              <a:rPr lang="nl-BE" sz="1600" dirty="0">
                <a:solidFill>
                  <a:schemeClr val="tx1"/>
                </a:solidFill>
              </a:rPr>
              <a:t>Er bestaat een veld van de orde q als en slechts als q de macht van een priemgetal p is</a:t>
            </a: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800" b="1" dirty="0">
              <a:solidFill>
                <a:schemeClr val="tx1"/>
              </a:solidFill>
            </a:endParaRPr>
          </a:p>
          <a:p>
            <a:pPr marL="0" indent="0">
              <a:buNone/>
            </a:pPr>
            <a:r>
              <a:rPr lang="nl-BE" sz="1600" dirty="0">
                <a:solidFill>
                  <a:schemeClr val="tx1"/>
                </a:solidFill>
              </a:rPr>
              <a:t>Twee velden van de orde q met q = p</a:t>
            </a:r>
            <a:r>
              <a:rPr lang="nl-BE" sz="1600" baseline="30000" dirty="0">
                <a:solidFill>
                  <a:schemeClr val="tx1"/>
                </a:solidFill>
              </a:rPr>
              <a:t>h</a:t>
            </a:r>
            <a:r>
              <a:rPr lang="nl-BE" sz="1600" dirty="0">
                <a:solidFill>
                  <a:schemeClr val="tx1"/>
                </a:solidFill>
              </a:rPr>
              <a:t> zijn </a:t>
            </a:r>
            <a:r>
              <a:rPr lang="nl-BE" sz="1600" b="1" dirty="0">
                <a:solidFill>
                  <a:srgbClr val="FF0000"/>
                </a:solidFill>
              </a:rPr>
              <a:t>isomorf</a:t>
            </a:r>
            <a:r>
              <a:rPr lang="nl-BE" sz="1600" dirty="0">
                <a:solidFill>
                  <a:schemeClr val="tx1"/>
                </a:solidFill>
              </a:rPr>
              <a:t>. Een veld van de orde q noemen we </a:t>
            </a:r>
          </a:p>
          <a:p>
            <a:pPr marL="0" indent="0">
              <a:buNone/>
            </a:pPr>
            <a:r>
              <a:rPr lang="nl-BE" sz="1600" dirty="0">
                <a:solidFill>
                  <a:schemeClr val="tx1"/>
                </a:solidFill>
              </a:rPr>
              <a:t>een </a:t>
            </a:r>
            <a:r>
              <a:rPr lang="nl-BE" sz="1600" b="1" dirty="0">
                <a:solidFill>
                  <a:schemeClr val="tx1"/>
                </a:solidFill>
              </a:rPr>
              <a:t>Galois veld van de orde </a:t>
            </a:r>
            <a:r>
              <a:rPr lang="nl-BE" sz="1600" dirty="0">
                <a:solidFill>
                  <a:schemeClr val="tx1"/>
                </a:solidFill>
              </a:rPr>
              <a:t>q, GF(q).</a:t>
            </a:r>
            <a:endParaRPr lang="nl-BE" sz="1600" b="1"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p:txBody>
      </p:sp>
      <p:pic>
        <p:nvPicPr>
          <p:cNvPr id="3" name="Afbeelding 2">
            <a:extLst>
              <a:ext uri="{FF2B5EF4-FFF2-40B4-BE49-F238E27FC236}">
                <a16:creationId xmlns:a16="http://schemas.microsoft.com/office/drawing/2014/main" id="{407AB554-741E-3B4E-C605-584D0BB21A2E}"/>
              </a:ext>
            </a:extLst>
          </p:cNvPr>
          <p:cNvPicPr>
            <a:picLocks noChangeAspect="1"/>
          </p:cNvPicPr>
          <p:nvPr/>
        </p:nvPicPr>
        <p:blipFill>
          <a:blip r:embed="rId3"/>
          <a:stretch>
            <a:fillRect/>
          </a:stretch>
        </p:blipFill>
        <p:spPr>
          <a:xfrm>
            <a:off x="1589942" y="1344490"/>
            <a:ext cx="5964115" cy="680372"/>
          </a:xfrm>
          <a:prstGeom prst="rect">
            <a:avLst/>
          </a:prstGeom>
        </p:spPr>
      </p:pic>
      <p:pic>
        <p:nvPicPr>
          <p:cNvPr id="5" name="Afbeelding 4">
            <a:extLst>
              <a:ext uri="{FF2B5EF4-FFF2-40B4-BE49-F238E27FC236}">
                <a16:creationId xmlns:a16="http://schemas.microsoft.com/office/drawing/2014/main" id="{2BE4EB2B-9B18-FF63-08D7-912EE8768971}"/>
              </a:ext>
            </a:extLst>
          </p:cNvPr>
          <p:cNvPicPr>
            <a:picLocks noChangeAspect="1"/>
          </p:cNvPicPr>
          <p:nvPr/>
        </p:nvPicPr>
        <p:blipFill>
          <a:blip r:embed="rId4"/>
          <a:stretch>
            <a:fillRect/>
          </a:stretch>
        </p:blipFill>
        <p:spPr>
          <a:xfrm>
            <a:off x="1236345" y="3806190"/>
            <a:ext cx="2444115" cy="273467"/>
          </a:xfrm>
          <a:prstGeom prst="rect">
            <a:avLst/>
          </a:prstGeom>
        </p:spPr>
      </p:pic>
    </p:spTree>
    <p:extLst>
      <p:ext uri="{BB962C8B-B14F-4D97-AF65-F5344CB8AC3E}">
        <p14:creationId xmlns:p14="http://schemas.microsoft.com/office/powerpoint/2010/main" val="8410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11.2. Het eindig veld </a:t>
            </a:r>
            <a:r>
              <a:rPr lang="nl-BE" sz="2800" dirty="0" err="1">
                <a:solidFill>
                  <a:schemeClr val="tx1"/>
                </a:solidFill>
                <a:latin typeface="+mj-lt"/>
              </a:rPr>
              <a:t>ℤ</a:t>
            </a:r>
            <a:r>
              <a:rPr lang="nl-BE" sz="2800" baseline="-25000" dirty="0" err="1">
                <a:solidFill>
                  <a:schemeClr val="tx1"/>
                </a:solidFill>
                <a:latin typeface="+mj-lt"/>
              </a:rPr>
              <a:t>p</a:t>
            </a:r>
            <a:endParaRPr lang="nl-BE" sz="2800" baseline="-25000" dirty="0">
              <a:solidFill>
                <a:schemeClr val="tx1"/>
              </a:solidFill>
              <a:latin typeface="+mj-lt"/>
            </a:endParaRPr>
          </a:p>
        </p:txBody>
      </p:sp>
      <p:sp>
        <p:nvSpPr>
          <p:cNvPr id="11" name="Subtitle 2"/>
          <p:cNvSpPr txBox="1">
            <a:spLocks/>
          </p:cNvSpPr>
          <p:nvPr/>
        </p:nvSpPr>
        <p:spPr>
          <a:xfrm>
            <a:off x="457201" y="1082040"/>
            <a:ext cx="8686800" cy="40614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dirty="0" err="1">
                <a:solidFill>
                  <a:schemeClr val="tx1"/>
                </a:solidFill>
              </a:rPr>
              <a:t>ℤ</a:t>
            </a:r>
            <a:r>
              <a:rPr lang="nl-BE" sz="1600" baseline="-25000" dirty="0" err="1">
                <a:solidFill>
                  <a:schemeClr val="tx1"/>
                </a:solidFill>
              </a:rPr>
              <a:t>m</a:t>
            </a:r>
            <a:r>
              <a:rPr lang="nl-BE" sz="1600" dirty="0">
                <a:solidFill>
                  <a:schemeClr val="tx1"/>
                </a:solidFill>
              </a:rPr>
              <a:t> is dus een </a:t>
            </a:r>
            <a:r>
              <a:rPr lang="nl-BE" sz="1600" b="1" dirty="0">
                <a:solidFill>
                  <a:schemeClr val="tx1"/>
                </a:solidFill>
              </a:rPr>
              <a:t>eindige verzameling </a:t>
            </a:r>
            <a:r>
              <a:rPr lang="nl-BE" sz="1600" dirty="0">
                <a:solidFill>
                  <a:schemeClr val="tx1"/>
                </a:solidFill>
              </a:rPr>
              <a:t>met m elementen</a:t>
            </a:r>
            <a:r>
              <a:rPr lang="nl-BE" sz="1600" b="1" dirty="0">
                <a:solidFill>
                  <a:schemeClr val="tx1"/>
                </a:solidFill>
              </a:rPr>
              <a:t>.</a:t>
            </a:r>
            <a:endParaRPr lang="nl-BE" sz="1600" dirty="0">
              <a:solidFill>
                <a:schemeClr val="tx1"/>
              </a:solidFill>
            </a:endParaRPr>
          </a:p>
          <a:p>
            <a:pPr marL="0" indent="0">
              <a:buNone/>
            </a:pPr>
            <a:r>
              <a:rPr lang="nl-BE" sz="1600" dirty="0">
                <a:solidFill>
                  <a:schemeClr val="tx1"/>
                </a:solidFill>
              </a:rPr>
              <a:t>Indien we wensen te rekenen met de elementen van </a:t>
            </a:r>
            <a:r>
              <a:rPr lang="nl-BE" sz="1600" dirty="0" err="1">
                <a:solidFill>
                  <a:schemeClr val="tx1"/>
                </a:solidFill>
              </a:rPr>
              <a:t>ℤ</a:t>
            </a:r>
            <a:r>
              <a:rPr lang="nl-BE" sz="1600" baseline="-25000" dirty="0" err="1">
                <a:solidFill>
                  <a:schemeClr val="tx1"/>
                </a:solidFill>
              </a:rPr>
              <a:t>m</a:t>
            </a:r>
            <a:r>
              <a:rPr lang="nl-BE" sz="1600" dirty="0">
                <a:solidFill>
                  <a:schemeClr val="tx1"/>
                </a:solidFill>
              </a:rPr>
              <a:t> dan zal de optelling en de vermenigvuldiging zoals gedefinieerd voor ℤ niet volstaan, aangezien niet elk resultaat opnieuw tot </a:t>
            </a:r>
            <a:r>
              <a:rPr lang="nl-BE" sz="1600" dirty="0" err="1">
                <a:solidFill>
                  <a:schemeClr val="tx1"/>
                </a:solidFill>
              </a:rPr>
              <a:t>ℤ</a:t>
            </a:r>
            <a:r>
              <a:rPr lang="nl-BE" sz="1600" baseline="-25000" dirty="0" err="1">
                <a:solidFill>
                  <a:schemeClr val="tx1"/>
                </a:solidFill>
              </a:rPr>
              <a:t>m</a:t>
            </a:r>
            <a:r>
              <a:rPr lang="nl-BE" sz="1600" dirty="0">
                <a:solidFill>
                  <a:schemeClr val="tx1"/>
                </a:solidFill>
              </a:rPr>
              <a:t> zal behoren. </a:t>
            </a:r>
          </a:p>
          <a:p>
            <a:pPr marL="0" indent="0">
              <a:buNone/>
            </a:pPr>
            <a:endParaRPr lang="nl-BE" sz="800" b="1" dirty="0">
              <a:solidFill>
                <a:schemeClr val="tx1"/>
              </a:solidFill>
            </a:endParaRPr>
          </a:p>
          <a:p>
            <a:pPr marL="0" indent="0">
              <a:buNone/>
            </a:pPr>
            <a:r>
              <a:rPr lang="nl-BE" sz="1600" b="1" dirty="0">
                <a:solidFill>
                  <a:schemeClr val="tx1"/>
                </a:solidFill>
              </a:rPr>
              <a:t>Voorbeeld: </a:t>
            </a: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r>
              <a:rPr lang="nl-BE" sz="1600" b="1" dirty="0">
                <a:solidFill>
                  <a:schemeClr val="tx1"/>
                </a:solidFill>
              </a:rPr>
              <a:t>Definitie: </a:t>
            </a:r>
            <a:r>
              <a:rPr lang="nl-BE" sz="1600" dirty="0">
                <a:solidFill>
                  <a:schemeClr val="tx1"/>
                </a:solidFill>
              </a:rPr>
              <a:t>Stel a, b ∈ ℤ . Dan is </a:t>
            </a:r>
            <a:r>
              <a:rPr lang="nl-BE" sz="1600" dirty="0">
                <a:solidFill>
                  <a:srgbClr val="FF0000"/>
                </a:solidFill>
              </a:rPr>
              <a:t>a congruent met b modulo m als en slechts als de deling van a en van b</a:t>
            </a:r>
          </a:p>
          <a:p>
            <a:pPr marL="0" indent="0">
              <a:buNone/>
            </a:pPr>
            <a:r>
              <a:rPr lang="nl-BE" sz="1600" dirty="0">
                <a:solidFill>
                  <a:srgbClr val="FF0000"/>
                </a:solidFill>
              </a:rPr>
              <a:t>	        door m dezelfde rest oplevert</a:t>
            </a:r>
            <a:r>
              <a:rPr lang="nl-BE" sz="1600" dirty="0">
                <a:solidFill>
                  <a:schemeClr val="tx1"/>
                </a:solidFill>
              </a:rPr>
              <a:t>. </a:t>
            </a:r>
          </a:p>
          <a:p>
            <a:pPr marL="0" indent="0">
              <a:buNone/>
            </a:pPr>
            <a:r>
              <a:rPr lang="nl-BE" sz="1600" dirty="0">
                <a:solidFill>
                  <a:schemeClr val="tx1"/>
                </a:solidFill>
              </a:rPr>
              <a:t>	        </a:t>
            </a:r>
            <a:r>
              <a:rPr lang="nl-BE" sz="1600" b="1" dirty="0">
                <a:solidFill>
                  <a:schemeClr val="tx1"/>
                </a:solidFill>
              </a:rPr>
              <a:t>Notatie</a:t>
            </a:r>
            <a:r>
              <a:rPr lang="nl-BE" sz="1600" dirty="0">
                <a:solidFill>
                  <a:schemeClr val="tx1"/>
                </a:solidFill>
              </a:rPr>
              <a:t>: a </a:t>
            </a:r>
            <a:r>
              <a:rPr lang="nl-BE" sz="1600" b="1" dirty="0">
                <a:solidFill>
                  <a:srgbClr val="FF0000"/>
                </a:solidFill>
              </a:rPr>
              <a:t>≡</a:t>
            </a:r>
            <a:r>
              <a:rPr lang="nl-BE" sz="1600" dirty="0">
                <a:solidFill>
                  <a:schemeClr val="tx1"/>
                </a:solidFill>
              </a:rPr>
              <a:t> b (</a:t>
            </a:r>
            <a:r>
              <a:rPr lang="nl-BE" sz="1600" dirty="0" err="1">
                <a:solidFill>
                  <a:schemeClr val="tx1"/>
                </a:solidFill>
              </a:rPr>
              <a:t>mod</a:t>
            </a:r>
            <a:r>
              <a:rPr lang="nl-BE" sz="1600" dirty="0">
                <a:solidFill>
                  <a:schemeClr val="tx1"/>
                </a:solidFill>
              </a:rPr>
              <a:t> m), </a:t>
            </a:r>
            <a:r>
              <a:rPr lang="nl-BE" sz="1600" b="1" dirty="0">
                <a:solidFill>
                  <a:schemeClr val="tx1"/>
                </a:solidFill>
              </a:rPr>
              <a:t>met a </a:t>
            </a:r>
            <a:r>
              <a:rPr lang="nl-BE" sz="1600" b="1" dirty="0" err="1">
                <a:solidFill>
                  <a:schemeClr val="tx1"/>
                </a:solidFill>
              </a:rPr>
              <a:t>mod</a:t>
            </a:r>
            <a:r>
              <a:rPr lang="nl-BE" sz="1600" b="1" dirty="0">
                <a:solidFill>
                  <a:schemeClr val="tx1"/>
                </a:solidFill>
              </a:rPr>
              <a:t> m = de positieve rest na deling door m</a:t>
            </a:r>
            <a:r>
              <a:rPr lang="nl-BE" sz="1600" dirty="0">
                <a:solidFill>
                  <a:schemeClr val="tx1"/>
                </a:solidFill>
              </a:rPr>
              <a:t>.</a:t>
            </a:r>
            <a:endParaRPr lang="nl-BE" sz="1600" b="1"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p:txBody>
      </p:sp>
      <p:pic>
        <p:nvPicPr>
          <p:cNvPr id="7" name="Afbeelding 6">
            <a:extLst>
              <a:ext uri="{FF2B5EF4-FFF2-40B4-BE49-F238E27FC236}">
                <a16:creationId xmlns:a16="http://schemas.microsoft.com/office/drawing/2014/main" id="{4E6DAF01-FC13-5E04-E4EC-10F6ADF65E18}"/>
              </a:ext>
            </a:extLst>
          </p:cNvPr>
          <p:cNvPicPr>
            <a:picLocks noChangeAspect="1"/>
          </p:cNvPicPr>
          <p:nvPr/>
        </p:nvPicPr>
        <p:blipFill>
          <a:blip r:embed="rId3"/>
          <a:stretch>
            <a:fillRect/>
          </a:stretch>
        </p:blipFill>
        <p:spPr>
          <a:xfrm>
            <a:off x="500652" y="982340"/>
            <a:ext cx="8186147" cy="880052"/>
          </a:xfrm>
          <a:prstGeom prst="rect">
            <a:avLst/>
          </a:prstGeom>
        </p:spPr>
      </p:pic>
      <p:pic>
        <p:nvPicPr>
          <p:cNvPr id="3" name="Afbeelding 2">
            <a:extLst>
              <a:ext uri="{FF2B5EF4-FFF2-40B4-BE49-F238E27FC236}">
                <a16:creationId xmlns:a16="http://schemas.microsoft.com/office/drawing/2014/main" id="{B0C2F008-BACA-D364-26CA-F76219050812}"/>
              </a:ext>
            </a:extLst>
          </p:cNvPr>
          <p:cNvPicPr>
            <a:picLocks noChangeAspect="1"/>
          </p:cNvPicPr>
          <p:nvPr/>
        </p:nvPicPr>
        <p:blipFill>
          <a:blip r:embed="rId4"/>
          <a:stretch>
            <a:fillRect/>
          </a:stretch>
        </p:blipFill>
        <p:spPr>
          <a:xfrm>
            <a:off x="1533303" y="2969142"/>
            <a:ext cx="3905250" cy="242395"/>
          </a:xfrm>
          <a:prstGeom prst="rect">
            <a:avLst/>
          </a:prstGeom>
        </p:spPr>
      </p:pic>
      <p:pic>
        <p:nvPicPr>
          <p:cNvPr id="5" name="Afbeelding 4">
            <a:extLst>
              <a:ext uri="{FF2B5EF4-FFF2-40B4-BE49-F238E27FC236}">
                <a16:creationId xmlns:a16="http://schemas.microsoft.com/office/drawing/2014/main" id="{06E49491-8346-EA2F-03EB-AC36074A04CF}"/>
              </a:ext>
            </a:extLst>
          </p:cNvPr>
          <p:cNvPicPr>
            <a:picLocks noChangeAspect="1"/>
          </p:cNvPicPr>
          <p:nvPr/>
        </p:nvPicPr>
        <p:blipFill>
          <a:blip r:embed="rId5"/>
          <a:stretch>
            <a:fillRect/>
          </a:stretch>
        </p:blipFill>
        <p:spPr>
          <a:xfrm>
            <a:off x="1533304" y="3311238"/>
            <a:ext cx="1757474" cy="440966"/>
          </a:xfrm>
          <a:prstGeom prst="rect">
            <a:avLst/>
          </a:prstGeom>
        </p:spPr>
      </p:pic>
    </p:spTree>
    <p:extLst>
      <p:ext uri="{BB962C8B-B14F-4D97-AF65-F5344CB8AC3E}">
        <p14:creationId xmlns:p14="http://schemas.microsoft.com/office/powerpoint/2010/main" val="308362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11.2. Het eindig veld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(vervolg)</a:t>
            </a:r>
          </a:p>
        </p:txBody>
      </p:sp>
      <p:sp>
        <p:nvSpPr>
          <p:cNvPr id="11" name="Subtitle 2"/>
          <p:cNvSpPr txBox="1">
            <a:spLocks/>
          </p:cNvSpPr>
          <p:nvPr/>
        </p:nvSpPr>
        <p:spPr>
          <a:xfrm>
            <a:off x="457201" y="1082040"/>
            <a:ext cx="8686800" cy="40614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rPr>
              <a:t>Voorbeelden:</a:t>
            </a:r>
          </a:p>
          <a:p>
            <a:pPr marL="0" indent="0">
              <a:buNone/>
            </a:pPr>
            <a:endParaRPr lang="nl-BE" sz="1600" b="1" dirty="0">
              <a:solidFill>
                <a:schemeClr val="tx1"/>
              </a:solidFill>
            </a:endParaRPr>
          </a:p>
          <a:p>
            <a:pPr marL="0" indent="0">
              <a:buNone/>
            </a:pPr>
            <a:r>
              <a:rPr lang="nl-BE" sz="1600" b="1" dirty="0">
                <a:solidFill>
                  <a:schemeClr val="tx1"/>
                </a:solidFill>
              </a:rPr>
              <a:t>Eigenschap</a:t>
            </a:r>
            <a:r>
              <a:rPr lang="nl-BE" sz="1600" dirty="0">
                <a:solidFill>
                  <a:schemeClr val="tx1"/>
                </a:solidFill>
              </a:rPr>
              <a:t>: Stel a ≡ a’ (</a:t>
            </a:r>
            <a:r>
              <a:rPr lang="nl-BE" sz="1600" dirty="0" err="1">
                <a:solidFill>
                  <a:schemeClr val="tx1"/>
                </a:solidFill>
              </a:rPr>
              <a:t>mod</a:t>
            </a:r>
            <a:r>
              <a:rPr lang="nl-BE" sz="1600" dirty="0">
                <a:solidFill>
                  <a:schemeClr val="tx1"/>
                </a:solidFill>
              </a:rPr>
              <a:t> m) en b ≡ b’ (</a:t>
            </a:r>
            <a:r>
              <a:rPr lang="nl-BE" sz="1600" dirty="0" err="1">
                <a:solidFill>
                  <a:schemeClr val="tx1"/>
                </a:solidFill>
              </a:rPr>
              <a:t>mod</a:t>
            </a:r>
            <a:r>
              <a:rPr lang="nl-BE" sz="1600" dirty="0">
                <a:solidFill>
                  <a:schemeClr val="tx1"/>
                </a:solidFill>
              </a:rPr>
              <a:t> m), dan geldt</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b="1" dirty="0">
                <a:solidFill>
                  <a:schemeClr val="tx1"/>
                </a:solidFill>
              </a:rPr>
              <a:t>Voorbeeld:</a:t>
            </a:r>
            <a:r>
              <a:rPr lang="nl-BE" sz="1600" dirty="0">
                <a:solidFill>
                  <a:schemeClr val="tx1"/>
                </a:solidFill>
              </a:rPr>
              <a:t> </a:t>
            </a:r>
            <a:r>
              <a:rPr lang="da-DK" sz="1600" dirty="0">
                <a:solidFill>
                  <a:schemeClr val="tx1"/>
                </a:solidFill>
              </a:rPr>
              <a:t>13 · 19 ≡ 3 · 4 ≡ 2 (mod 5) </a:t>
            </a:r>
          </a:p>
          <a:p>
            <a:pPr marL="0" indent="0">
              <a:buNone/>
            </a:pPr>
            <a:endParaRPr lang="nl-BE" sz="1600" dirty="0">
              <a:solidFill>
                <a:schemeClr val="tx1"/>
              </a:solidFill>
            </a:endParaRPr>
          </a:p>
          <a:p>
            <a:pPr marL="0" indent="0">
              <a:buNone/>
            </a:pPr>
            <a:r>
              <a:rPr lang="nl-BE" sz="1600" dirty="0">
                <a:solidFill>
                  <a:schemeClr val="tx1"/>
                </a:solidFill>
              </a:rPr>
              <a:t>Met behulp van de modulo bewerking is het mogelijk een optelling en vermenigvuldiging te definiëren op de elementen van </a:t>
            </a:r>
            <a:r>
              <a:rPr lang="nl-BE" sz="1600" dirty="0" err="1">
                <a:solidFill>
                  <a:schemeClr val="tx1"/>
                </a:solidFill>
              </a:rPr>
              <a:t>ℤ</a:t>
            </a:r>
            <a:r>
              <a:rPr lang="nl-BE" sz="1600" baseline="-25000" dirty="0" err="1">
                <a:solidFill>
                  <a:schemeClr val="tx1"/>
                </a:solidFill>
              </a:rPr>
              <a:t>m</a:t>
            </a:r>
            <a:r>
              <a:rPr lang="nl-BE" sz="1600" baseline="-25000" dirty="0">
                <a:solidFill>
                  <a:schemeClr val="tx1"/>
                </a:solidFill>
              </a:rPr>
              <a:t> </a:t>
            </a:r>
            <a:r>
              <a:rPr lang="nl-BE" sz="1600" dirty="0">
                <a:solidFill>
                  <a:schemeClr val="tx1"/>
                </a:solidFill>
              </a:rPr>
              <a:t>zodat deze beide bewerkingen inwendig zijn. Als de bewerking inwendig is, zal het resultaat van die bewerking opnieuw tot </a:t>
            </a:r>
            <a:r>
              <a:rPr lang="nl-BE" sz="1600" dirty="0" err="1">
                <a:solidFill>
                  <a:schemeClr val="tx1"/>
                </a:solidFill>
              </a:rPr>
              <a:t>ℤ</a:t>
            </a:r>
            <a:r>
              <a:rPr lang="nl-BE" sz="1600" baseline="-25000" dirty="0" err="1">
                <a:solidFill>
                  <a:schemeClr val="tx1"/>
                </a:solidFill>
              </a:rPr>
              <a:t>m</a:t>
            </a:r>
            <a:r>
              <a:rPr lang="nl-BE" sz="1600" baseline="-25000" dirty="0">
                <a:solidFill>
                  <a:schemeClr val="tx1"/>
                </a:solidFill>
              </a:rPr>
              <a:t> </a:t>
            </a:r>
            <a:r>
              <a:rPr lang="nl-BE" sz="1600" dirty="0">
                <a:solidFill>
                  <a:schemeClr val="tx1"/>
                </a:solidFill>
              </a:rPr>
              <a:t>behoren</a:t>
            </a:r>
            <a:r>
              <a:rPr lang="nl-BE" sz="1100" dirty="0"/>
              <a:t>.</a:t>
            </a:r>
            <a:endParaRPr lang="nl-BE" sz="1600" b="1" dirty="0">
              <a:solidFill>
                <a:schemeClr val="tx1"/>
              </a:solidFill>
            </a:endParaRPr>
          </a:p>
          <a:p>
            <a:pPr marL="0" indent="0">
              <a:buNone/>
            </a:pPr>
            <a:endParaRPr lang="nl-BE" sz="1600" b="1" dirty="0">
              <a:solidFill>
                <a:schemeClr val="tx1"/>
              </a:solidFill>
            </a:endParaRPr>
          </a:p>
          <a:p>
            <a:pPr marL="0" indent="0">
              <a:buNone/>
            </a:pPr>
            <a:r>
              <a:rPr lang="nl-BE" sz="1600" b="1" dirty="0">
                <a:solidFill>
                  <a:schemeClr val="tx1"/>
                </a:solidFill>
              </a:rPr>
              <a:t> </a:t>
            </a: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p:txBody>
      </p:sp>
      <p:pic>
        <p:nvPicPr>
          <p:cNvPr id="4" name="Afbeelding 3">
            <a:extLst>
              <a:ext uri="{FF2B5EF4-FFF2-40B4-BE49-F238E27FC236}">
                <a16:creationId xmlns:a16="http://schemas.microsoft.com/office/drawing/2014/main" id="{06341E1F-B184-811D-F235-16BAA06F7635}"/>
              </a:ext>
            </a:extLst>
          </p:cNvPr>
          <p:cNvPicPr>
            <a:picLocks noChangeAspect="1"/>
          </p:cNvPicPr>
          <p:nvPr/>
        </p:nvPicPr>
        <p:blipFill>
          <a:blip r:embed="rId3"/>
          <a:stretch>
            <a:fillRect/>
          </a:stretch>
        </p:blipFill>
        <p:spPr>
          <a:xfrm>
            <a:off x="1889613" y="1206627"/>
            <a:ext cx="3983648" cy="435921"/>
          </a:xfrm>
          <a:prstGeom prst="rect">
            <a:avLst/>
          </a:prstGeom>
        </p:spPr>
      </p:pic>
      <p:pic>
        <p:nvPicPr>
          <p:cNvPr id="10" name="Afbeelding 9">
            <a:extLst>
              <a:ext uri="{FF2B5EF4-FFF2-40B4-BE49-F238E27FC236}">
                <a16:creationId xmlns:a16="http://schemas.microsoft.com/office/drawing/2014/main" id="{187FD2C3-CB4E-2934-2113-781F6F2DE775}"/>
              </a:ext>
            </a:extLst>
          </p:cNvPr>
          <p:cNvPicPr>
            <a:picLocks noChangeAspect="1"/>
          </p:cNvPicPr>
          <p:nvPr/>
        </p:nvPicPr>
        <p:blipFill>
          <a:blip r:embed="rId4"/>
          <a:stretch>
            <a:fillRect/>
          </a:stretch>
        </p:blipFill>
        <p:spPr>
          <a:xfrm>
            <a:off x="1495910" y="2073886"/>
            <a:ext cx="2314089" cy="697292"/>
          </a:xfrm>
          <a:prstGeom prst="rect">
            <a:avLst/>
          </a:prstGeom>
        </p:spPr>
      </p:pic>
    </p:spTree>
    <p:extLst>
      <p:ext uri="{BB962C8B-B14F-4D97-AF65-F5344CB8AC3E}">
        <p14:creationId xmlns:p14="http://schemas.microsoft.com/office/powerpoint/2010/main" val="421501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11.2. Het eindig veld </a:t>
            </a:r>
            <a:r>
              <a:rPr lang="nl-BE" sz="2800" dirty="0" err="1">
                <a:solidFill>
                  <a:schemeClr val="tx1"/>
                </a:solidFill>
                <a:latin typeface="+mj-lt"/>
              </a:rPr>
              <a:t>ℤ</a:t>
            </a:r>
            <a:r>
              <a:rPr lang="nl-BE" sz="2800" baseline="-25000" dirty="0" err="1">
                <a:solidFill>
                  <a:schemeClr val="tx1"/>
                </a:solidFill>
                <a:latin typeface="+mj-lt"/>
              </a:rPr>
              <a:t>p</a:t>
            </a:r>
            <a:r>
              <a:rPr lang="nl-BE" sz="2800" dirty="0">
                <a:solidFill>
                  <a:schemeClr val="tx1"/>
                </a:solidFill>
                <a:latin typeface="+mj-lt"/>
              </a:rPr>
              <a:t> (vervolg)</a:t>
            </a:r>
          </a:p>
        </p:txBody>
      </p:sp>
      <p:sp>
        <p:nvSpPr>
          <p:cNvPr id="11" name="Subtitle 2"/>
          <p:cNvSpPr txBox="1">
            <a:spLocks/>
          </p:cNvSpPr>
          <p:nvPr/>
        </p:nvSpPr>
        <p:spPr>
          <a:xfrm>
            <a:off x="457200" y="923779"/>
            <a:ext cx="8686800" cy="465054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rPr>
              <a:t>Definitie:</a:t>
            </a:r>
            <a:r>
              <a:rPr lang="nl-BE" sz="1600" dirty="0">
                <a:solidFill>
                  <a:schemeClr val="tx1"/>
                </a:solidFill>
              </a:rPr>
              <a:t> Stel a, b ∈ </a:t>
            </a:r>
            <a:r>
              <a:rPr lang="nl-BE" sz="1600" dirty="0" err="1">
                <a:solidFill>
                  <a:schemeClr val="tx1"/>
                </a:solidFill>
              </a:rPr>
              <a:t>ℤ</a:t>
            </a:r>
            <a:r>
              <a:rPr lang="nl-BE" sz="1600" baseline="-25000" dirty="0" err="1">
                <a:solidFill>
                  <a:schemeClr val="tx1"/>
                </a:solidFill>
              </a:rPr>
              <a:t>m</a:t>
            </a:r>
            <a:r>
              <a:rPr lang="nl-BE" sz="1600" dirty="0">
                <a:solidFill>
                  <a:schemeClr val="tx1"/>
                </a:solidFill>
              </a:rPr>
              <a:t>. In </a:t>
            </a:r>
            <a:r>
              <a:rPr lang="nl-BE" sz="1600" dirty="0" err="1">
                <a:solidFill>
                  <a:schemeClr val="tx1"/>
                </a:solidFill>
              </a:rPr>
              <a:t>ℤ</a:t>
            </a:r>
            <a:r>
              <a:rPr lang="nl-BE" sz="1600" baseline="-25000" dirty="0" err="1">
                <a:solidFill>
                  <a:schemeClr val="tx1"/>
                </a:solidFill>
              </a:rPr>
              <a:t>m</a:t>
            </a:r>
            <a:r>
              <a:rPr lang="nl-BE" sz="1600" baseline="-25000" dirty="0">
                <a:solidFill>
                  <a:schemeClr val="tx1"/>
                </a:solidFill>
              </a:rPr>
              <a:t> </a:t>
            </a:r>
            <a:r>
              <a:rPr lang="nl-BE" sz="1600" dirty="0">
                <a:solidFill>
                  <a:schemeClr val="tx1"/>
                </a:solidFill>
              </a:rPr>
              <a:t>worden de bewerkingen + en · als volgt gedefinieerd:</a:t>
            </a: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r>
              <a:rPr lang="nl-BE" sz="1600" b="1" dirty="0">
                <a:solidFill>
                  <a:schemeClr val="tx1"/>
                </a:solidFill>
              </a:rPr>
              <a:t>Voorbeelden: </a:t>
            </a:r>
          </a:p>
          <a:p>
            <a:pPr marL="0" indent="0">
              <a:buNone/>
            </a:pPr>
            <a:r>
              <a:rPr lang="nl-BE" sz="1600" dirty="0">
                <a:solidFill>
                  <a:schemeClr val="tx1"/>
                </a:solidFill>
              </a:rPr>
              <a:t>1. Beschouw de verzameling ℤ</a:t>
            </a:r>
            <a:r>
              <a:rPr lang="nl-BE" sz="1600" baseline="-25000" dirty="0">
                <a:solidFill>
                  <a:schemeClr val="tx1"/>
                </a:solidFill>
              </a:rPr>
              <a:t>13</a:t>
            </a:r>
            <a:r>
              <a:rPr lang="nl-BE" sz="1600" dirty="0">
                <a:solidFill>
                  <a:schemeClr val="tx1"/>
                </a:solidFill>
              </a:rPr>
              <a:t> , dan geldt</a:t>
            </a:r>
          </a:p>
          <a:p>
            <a:pPr marL="0" indent="0">
              <a:buNone/>
            </a:pPr>
            <a:endParaRPr lang="nl-BE" sz="1600"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r>
              <a:rPr lang="nl-BE" sz="1600" dirty="0">
                <a:solidFill>
                  <a:schemeClr val="tx1"/>
                </a:solidFill>
              </a:rPr>
              <a:t>2. Beschouw de verzameling ℤ</a:t>
            </a:r>
            <a:r>
              <a:rPr lang="nl-BE" sz="1600" baseline="-25000" dirty="0">
                <a:solidFill>
                  <a:schemeClr val="tx1"/>
                </a:solidFill>
              </a:rPr>
              <a:t>8</a:t>
            </a:r>
            <a:r>
              <a:rPr lang="nl-BE" sz="1600" dirty="0">
                <a:solidFill>
                  <a:schemeClr val="tx1"/>
                </a:solidFill>
              </a:rPr>
              <a:t> = {0, 1, 2, 3, 4, 5, 6, 7}, er geldt</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dirty="0">
                <a:solidFill>
                  <a:schemeClr val="tx1"/>
                </a:solidFill>
              </a:rPr>
              <a:t>Maar! 2 · 4 ≡ 0 (</a:t>
            </a:r>
            <a:r>
              <a:rPr lang="nl-BE" sz="1600" dirty="0" err="1">
                <a:solidFill>
                  <a:schemeClr val="tx1"/>
                </a:solidFill>
              </a:rPr>
              <a:t>mod</a:t>
            </a:r>
            <a:r>
              <a:rPr lang="nl-BE" sz="1600" dirty="0">
                <a:solidFill>
                  <a:schemeClr val="tx1"/>
                </a:solidFill>
              </a:rPr>
              <a:t> 8). Nochtans geen van beide factoren is 0! </a:t>
            </a:r>
          </a:p>
          <a:p>
            <a:pPr marL="0" indent="0">
              <a:buNone/>
            </a:pPr>
            <a:r>
              <a:rPr lang="nl-BE" sz="1600" dirty="0">
                <a:solidFill>
                  <a:schemeClr val="tx1"/>
                </a:solidFill>
              </a:rPr>
              <a:t>Dus kan ℤ</a:t>
            </a:r>
            <a:r>
              <a:rPr lang="nl-BE" sz="1600" baseline="-25000" dirty="0">
                <a:solidFill>
                  <a:schemeClr val="tx1"/>
                </a:solidFill>
              </a:rPr>
              <a:t>8</a:t>
            </a:r>
            <a:r>
              <a:rPr lang="nl-BE" sz="1600" dirty="0">
                <a:solidFill>
                  <a:schemeClr val="tx1"/>
                </a:solidFill>
              </a:rPr>
              <a:t>, +, · geen veld zijn.</a:t>
            </a:r>
          </a:p>
          <a:p>
            <a:pPr marL="0" indent="0">
              <a:buNone/>
            </a:pPr>
            <a:endParaRPr lang="nl-BE" sz="1700" b="1" dirty="0">
              <a:solidFill>
                <a:schemeClr val="tx1"/>
              </a:solidFill>
            </a:endParaRPr>
          </a:p>
          <a:p>
            <a:pPr marL="0" indent="0">
              <a:buNone/>
            </a:pPr>
            <a:r>
              <a:rPr lang="nl-BE" sz="1700" b="1" dirty="0">
                <a:solidFill>
                  <a:schemeClr val="tx1"/>
                </a:solidFill>
              </a:rPr>
              <a:t> </a:t>
            </a: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p:txBody>
      </p:sp>
      <p:pic>
        <p:nvPicPr>
          <p:cNvPr id="3" name="Afbeelding 2">
            <a:extLst>
              <a:ext uri="{FF2B5EF4-FFF2-40B4-BE49-F238E27FC236}">
                <a16:creationId xmlns:a16="http://schemas.microsoft.com/office/drawing/2014/main" id="{F174CF17-003C-88AD-DF08-45219BC392C8}"/>
              </a:ext>
            </a:extLst>
          </p:cNvPr>
          <p:cNvPicPr>
            <a:picLocks noChangeAspect="1"/>
          </p:cNvPicPr>
          <p:nvPr/>
        </p:nvPicPr>
        <p:blipFill>
          <a:blip r:embed="rId3"/>
          <a:stretch>
            <a:fillRect/>
          </a:stretch>
        </p:blipFill>
        <p:spPr>
          <a:xfrm>
            <a:off x="1326906" y="1206627"/>
            <a:ext cx="2447925" cy="695325"/>
          </a:xfrm>
          <a:prstGeom prst="rect">
            <a:avLst/>
          </a:prstGeom>
        </p:spPr>
      </p:pic>
      <p:pic>
        <p:nvPicPr>
          <p:cNvPr id="12" name="Afbeelding 11">
            <a:extLst>
              <a:ext uri="{FF2B5EF4-FFF2-40B4-BE49-F238E27FC236}">
                <a16:creationId xmlns:a16="http://schemas.microsoft.com/office/drawing/2014/main" id="{C09B4AC4-B358-CB46-D9EA-0BB49040FDAF}"/>
              </a:ext>
            </a:extLst>
          </p:cNvPr>
          <p:cNvPicPr>
            <a:picLocks noChangeAspect="1"/>
          </p:cNvPicPr>
          <p:nvPr/>
        </p:nvPicPr>
        <p:blipFill>
          <a:blip r:embed="rId4"/>
          <a:stretch>
            <a:fillRect/>
          </a:stretch>
        </p:blipFill>
        <p:spPr>
          <a:xfrm>
            <a:off x="4219576" y="2335017"/>
            <a:ext cx="1794047" cy="1238983"/>
          </a:xfrm>
          <a:prstGeom prst="rect">
            <a:avLst/>
          </a:prstGeom>
        </p:spPr>
      </p:pic>
      <p:pic>
        <p:nvPicPr>
          <p:cNvPr id="14" name="Afbeelding 13">
            <a:extLst>
              <a:ext uri="{FF2B5EF4-FFF2-40B4-BE49-F238E27FC236}">
                <a16:creationId xmlns:a16="http://schemas.microsoft.com/office/drawing/2014/main" id="{8FE6B318-EADE-1DE6-D7BB-6D6A834D5279}"/>
              </a:ext>
            </a:extLst>
          </p:cNvPr>
          <p:cNvPicPr>
            <a:picLocks noChangeAspect="1"/>
          </p:cNvPicPr>
          <p:nvPr/>
        </p:nvPicPr>
        <p:blipFill>
          <a:blip r:embed="rId5"/>
          <a:stretch>
            <a:fillRect/>
          </a:stretch>
        </p:blipFill>
        <p:spPr>
          <a:xfrm>
            <a:off x="5797425" y="3517816"/>
            <a:ext cx="2365863" cy="701905"/>
          </a:xfrm>
          <a:prstGeom prst="rect">
            <a:avLst/>
          </a:prstGeom>
        </p:spPr>
      </p:pic>
    </p:spTree>
    <p:extLst>
      <p:ext uri="{BB962C8B-B14F-4D97-AF65-F5344CB8AC3E}">
        <p14:creationId xmlns:p14="http://schemas.microsoft.com/office/powerpoint/2010/main" val="4142597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11.3. Voorbeelden</a:t>
            </a:r>
          </a:p>
        </p:txBody>
      </p:sp>
      <p:sp>
        <p:nvSpPr>
          <p:cNvPr id="11" name="Subtitle 2"/>
          <p:cNvSpPr txBox="1">
            <a:spLocks/>
          </p:cNvSpPr>
          <p:nvPr/>
        </p:nvSpPr>
        <p:spPr>
          <a:xfrm>
            <a:off x="457200" y="923779"/>
            <a:ext cx="8686800" cy="465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rPr>
              <a:t>Stelling: </a:t>
            </a:r>
            <a:r>
              <a:rPr lang="nl-BE" sz="1600" b="1" dirty="0" err="1">
                <a:solidFill>
                  <a:srgbClr val="FF0000"/>
                </a:solidFill>
              </a:rPr>
              <a:t>Z</a:t>
            </a:r>
            <a:r>
              <a:rPr lang="nl-BE" sz="1600" b="1" baseline="-25000" dirty="0" err="1">
                <a:solidFill>
                  <a:srgbClr val="FF0000"/>
                </a:solidFill>
              </a:rPr>
              <a:t>p</a:t>
            </a:r>
            <a:r>
              <a:rPr lang="nl-BE" sz="1600" b="1" dirty="0">
                <a:solidFill>
                  <a:srgbClr val="FF0000"/>
                </a:solidFill>
              </a:rPr>
              <a:t>, +, · is een veld als en slechts als p een priemgetal is.</a:t>
            </a:r>
          </a:p>
          <a:p>
            <a:pPr marL="0" indent="0">
              <a:buNone/>
            </a:pPr>
            <a:endParaRPr lang="nl-BE" sz="800" b="1" dirty="0">
              <a:solidFill>
                <a:schemeClr val="tx1"/>
              </a:solidFill>
            </a:endParaRPr>
          </a:p>
          <a:p>
            <a:pPr marL="0" indent="0">
              <a:buNone/>
            </a:pPr>
            <a:r>
              <a:rPr lang="nl-BE" sz="1600" b="1" dirty="0">
                <a:solidFill>
                  <a:srgbClr val="92D050"/>
                </a:solidFill>
              </a:rPr>
              <a:t>1. Het eindig veld met 2 elementen</a:t>
            </a:r>
          </a:p>
          <a:p>
            <a:pPr marL="0" indent="0">
              <a:buNone/>
            </a:pPr>
            <a:r>
              <a:rPr lang="nl-BE" sz="1600" dirty="0">
                <a:solidFill>
                  <a:schemeClr val="tx1"/>
                </a:solidFill>
              </a:rPr>
              <a:t>Het eindig veld met twee elementen is GF(2) = ℤ</a:t>
            </a:r>
            <a:r>
              <a:rPr lang="nl-BE" sz="1600" baseline="-25000" dirty="0">
                <a:solidFill>
                  <a:schemeClr val="tx1"/>
                </a:solidFill>
              </a:rPr>
              <a:t>2</a:t>
            </a:r>
            <a:r>
              <a:rPr lang="nl-BE" sz="1600" dirty="0">
                <a:solidFill>
                  <a:schemeClr val="tx1"/>
                </a:solidFill>
              </a:rPr>
              <a:t> = {0, 1} met de tabel voor de optelling en vermenigvuldiging</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b="1" dirty="0">
                <a:solidFill>
                  <a:srgbClr val="92D050"/>
                </a:solidFill>
              </a:rPr>
              <a:t>2. Het eindig veld met 3 elementen</a:t>
            </a:r>
            <a:endParaRPr lang="nl-BE" sz="1600" b="1" dirty="0">
              <a:solidFill>
                <a:schemeClr val="tx1"/>
              </a:solidFill>
            </a:endParaRPr>
          </a:p>
          <a:p>
            <a:pPr marL="0" indent="0">
              <a:buNone/>
            </a:pPr>
            <a:r>
              <a:rPr lang="nl-BE" sz="1600" dirty="0">
                <a:solidFill>
                  <a:schemeClr val="tx1"/>
                </a:solidFill>
              </a:rPr>
              <a:t>Het eindig veld met drie elementen is GF(3) = ℤ</a:t>
            </a:r>
            <a:r>
              <a:rPr lang="nl-BE" sz="1600" baseline="-25000" dirty="0">
                <a:solidFill>
                  <a:schemeClr val="tx1"/>
                </a:solidFill>
              </a:rPr>
              <a:t>3</a:t>
            </a:r>
            <a:r>
              <a:rPr lang="nl-BE" sz="1600" dirty="0">
                <a:solidFill>
                  <a:schemeClr val="tx1"/>
                </a:solidFill>
              </a:rPr>
              <a:t> = {0, 1, 2} met de tabel voor de optelling en vermenigvuldiging</a:t>
            </a:r>
          </a:p>
        </p:txBody>
      </p:sp>
      <p:pic>
        <p:nvPicPr>
          <p:cNvPr id="4" name="Afbeelding 3">
            <a:extLst>
              <a:ext uri="{FF2B5EF4-FFF2-40B4-BE49-F238E27FC236}">
                <a16:creationId xmlns:a16="http://schemas.microsoft.com/office/drawing/2014/main" id="{F30BF3B5-AFFA-0E50-AF3E-6589828303A9}"/>
              </a:ext>
            </a:extLst>
          </p:cNvPr>
          <p:cNvPicPr>
            <a:picLocks noChangeAspect="1"/>
          </p:cNvPicPr>
          <p:nvPr/>
        </p:nvPicPr>
        <p:blipFill>
          <a:blip r:embed="rId3"/>
          <a:stretch>
            <a:fillRect/>
          </a:stretch>
        </p:blipFill>
        <p:spPr>
          <a:xfrm>
            <a:off x="2294572" y="2029558"/>
            <a:ext cx="2787015" cy="721345"/>
          </a:xfrm>
          <a:prstGeom prst="rect">
            <a:avLst/>
          </a:prstGeom>
        </p:spPr>
      </p:pic>
      <p:pic>
        <p:nvPicPr>
          <p:cNvPr id="6" name="Afbeelding 5">
            <a:extLst>
              <a:ext uri="{FF2B5EF4-FFF2-40B4-BE49-F238E27FC236}">
                <a16:creationId xmlns:a16="http://schemas.microsoft.com/office/drawing/2014/main" id="{4A63608F-EB8D-3506-36B1-E8DE9B6DA369}"/>
              </a:ext>
            </a:extLst>
          </p:cNvPr>
          <p:cNvPicPr>
            <a:picLocks noChangeAspect="1"/>
          </p:cNvPicPr>
          <p:nvPr/>
        </p:nvPicPr>
        <p:blipFill>
          <a:blip r:embed="rId4"/>
          <a:stretch>
            <a:fillRect/>
          </a:stretch>
        </p:blipFill>
        <p:spPr>
          <a:xfrm>
            <a:off x="2294572" y="3968493"/>
            <a:ext cx="3089910" cy="1004726"/>
          </a:xfrm>
          <a:prstGeom prst="rect">
            <a:avLst/>
          </a:prstGeom>
        </p:spPr>
      </p:pic>
    </p:spTree>
    <p:extLst>
      <p:ext uri="{BB962C8B-B14F-4D97-AF65-F5344CB8AC3E}">
        <p14:creationId xmlns:p14="http://schemas.microsoft.com/office/powerpoint/2010/main" val="264024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a:t>Eindige velden</a:t>
            </a:r>
          </a:p>
          <a:p>
            <a:endParaRPr lang="nl-BE" dirty="0"/>
          </a:p>
          <a:p>
            <a:endParaRPr lang="nl-BE" dirty="0"/>
          </a:p>
        </p:txBody>
      </p:sp>
      <p:sp>
        <p:nvSpPr>
          <p:cNvPr id="9" name="Title 1"/>
          <p:cNvSpPr txBox="1">
            <a:spLocks/>
          </p:cNvSpPr>
          <p:nvPr/>
        </p:nvSpPr>
        <p:spPr>
          <a:xfrm>
            <a:off x="390888" y="30207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11.3. Voorbeelden (vervolg)</a:t>
            </a:r>
          </a:p>
        </p:txBody>
      </p:sp>
      <p:sp>
        <p:nvSpPr>
          <p:cNvPr id="11" name="Subtitle 2"/>
          <p:cNvSpPr txBox="1">
            <a:spLocks/>
          </p:cNvSpPr>
          <p:nvPr/>
        </p:nvSpPr>
        <p:spPr>
          <a:xfrm>
            <a:off x="457200" y="923779"/>
            <a:ext cx="8450580" cy="465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rgbClr val="92D050"/>
                </a:solidFill>
              </a:rPr>
              <a:t>3. Het eindig veld met 4 elementen</a:t>
            </a:r>
          </a:p>
          <a:p>
            <a:pPr marL="0" indent="0">
              <a:buNone/>
            </a:pPr>
            <a:endParaRPr lang="nl-BE" sz="800" b="1" dirty="0">
              <a:solidFill>
                <a:srgbClr val="92D050"/>
              </a:solidFill>
            </a:endParaRPr>
          </a:p>
          <a:p>
            <a:pPr marL="0" indent="0">
              <a:buNone/>
            </a:pPr>
            <a:r>
              <a:rPr lang="nl-BE" sz="1600" dirty="0">
                <a:solidFill>
                  <a:schemeClr val="tx1"/>
                </a:solidFill>
              </a:rPr>
              <a:t>Gelet de stelling is ℤ</a:t>
            </a:r>
            <a:r>
              <a:rPr lang="nl-BE" sz="1600" baseline="-25000" dirty="0">
                <a:solidFill>
                  <a:schemeClr val="tx1"/>
                </a:solidFill>
              </a:rPr>
              <a:t>4</a:t>
            </a:r>
            <a:r>
              <a:rPr lang="nl-BE" sz="1600" dirty="0">
                <a:solidFill>
                  <a:schemeClr val="tx1"/>
                </a:solidFill>
              </a:rPr>
              <a:t> geen veld, 4 is immers geen priemgetal. In ℤ</a:t>
            </a:r>
            <a:r>
              <a:rPr lang="nl-BE" sz="1600" baseline="-25000" dirty="0">
                <a:solidFill>
                  <a:schemeClr val="tx1"/>
                </a:solidFill>
              </a:rPr>
              <a:t>4</a:t>
            </a:r>
            <a:r>
              <a:rPr lang="nl-BE" sz="1600" dirty="0">
                <a:solidFill>
                  <a:schemeClr val="tx1"/>
                </a:solidFill>
              </a:rPr>
              <a:t> geldt 2 · 2 ≡ 0 (</a:t>
            </a:r>
            <a:r>
              <a:rPr lang="nl-BE" sz="1600" dirty="0" err="1">
                <a:solidFill>
                  <a:schemeClr val="tx1"/>
                </a:solidFill>
              </a:rPr>
              <a:t>mod</a:t>
            </a:r>
            <a:r>
              <a:rPr lang="nl-BE" sz="1600" dirty="0">
                <a:solidFill>
                  <a:schemeClr val="tx1"/>
                </a:solidFill>
              </a:rPr>
              <a:t> 4). </a:t>
            </a:r>
          </a:p>
          <a:p>
            <a:pPr marL="0" indent="0">
              <a:buNone/>
            </a:pPr>
            <a:r>
              <a:rPr lang="nl-BE" sz="1600" dirty="0">
                <a:solidFill>
                  <a:schemeClr val="tx1"/>
                </a:solidFill>
              </a:rPr>
              <a:t>Dus 2 is een nuldeler. Hieruit kunnen we onmiddellijk besluiten dat ℤ</a:t>
            </a:r>
            <a:r>
              <a:rPr lang="nl-BE" sz="1600" baseline="-25000" dirty="0">
                <a:solidFill>
                  <a:schemeClr val="tx1"/>
                </a:solidFill>
              </a:rPr>
              <a:t>4 </a:t>
            </a:r>
            <a:r>
              <a:rPr lang="nl-BE" sz="1600" dirty="0">
                <a:solidFill>
                  <a:schemeClr val="tx1"/>
                </a:solidFill>
              </a:rPr>
              <a:t>geen veld is. </a:t>
            </a:r>
          </a:p>
          <a:p>
            <a:pPr marL="0" indent="0">
              <a:buNone/>
            </a:pPr>
            <a:r>
              <a:rPr lang="nl-BE" sz="1600" dirty="0">
                <a:solidFill>
                  <a:schemeClr val="tx1"/>
                </a:solidFill>
              </a:rPr>
              <a:t>Er geldt 4 = 2</a:t>
            </a:r>
            <a:r>
              <a:rPr lang="nl-BE" sz="1600" baseline="30000" dirty="0">
                <a:solidFill>
                  <a:schemeClr val="tx1"/>
                </a:solidFill>
              </a:rPr>
              <a:t>2</a:t>
            </a:r>
            <a:r>
              <a:rPr lang="nl-BE" sz="1600" dirty="0">
                <a:solidFill>
                  <a:schemeClr val="tx1"/>
                </a:solidFill>
              </a:rPr>
              <a:t> en dus is 4 een macht van een priemgetal. Waaruit volgt dat er wel een eindig veld met 4 elementen moet bestaan. Dit eindig veld met 4 elementen kan als volgt gedefinieerd worden: GF(4) = {0, 1, a, b} met</a:t>
            </a:r>
          </a:p>
          <a:p>
            <a:pPr marL="0" indent="0">
              <a:buNone/>
            </a:pPr>
            <a:endParaRPr lang="nl-BE" sz="1600" dirty="0">
              <a:solidFill>
                <a:schemeClr val="tx1"/>
              </a:solidFill>
            </a:endParaRPr>
          </a:p>
        </p:txBody>
      </p:sp>
      <p:pic>
        <p:nvPicPr>
          <p:cNvPr id="3" name="Afbeelding 2">
            <a:extLst>
              <a:ext uri="{FF2B5EF4-FFF2-40B4-BE49-F238E27FC236}">
                <a16:creationId xmlns:a16="http://schemas.microsoft.com/office/drawing/2014/main" id="{B60C177A-1F6C-0E2C-2D11-95946F338A70}"/>
              </a:ext>
            </a:extLst>
          </p:cNvPr>
          <p:cNvPicPr>
            <a:picLocks noChangeAspect="1"/>
          </p:cNvPicPr>
          <p:nvPr/>
        </p:nvPicPr>
        <p:blipFill>
          <a:blip r:embed="rId3"/>
          <a:stretch>
            <a:fillRect/>
          </a:stretch>
        </p:blipFill>
        <p:spPr>
          <a:xfrm>
            <a:off x="2598896" y="3249051"/>
            <a:ext cx="4167188" cy="1389063"/>
          </a:xfrm>
          <a:prstGeom prst="rect">
            <a:avLst/>
          </a:prstGeom>
        </p:spPr>
      </p:pic>
    </p:spTree>
    <p:extLst>
      <p:ext uri="{BB962C8B-B14F-4D97-AF65-F5344CB8AC3E}">
        <p14:creationId xmlns:p14="http://schemas.microsoft.com/office/powerpoint/2010/main" val="1800665588"/>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1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8" ma:contentTypeDescription="Een nieuw document maken." ma:contentTypeScope="" ma:versionID="eefc6bbfe70f46b1d2d72dd389d0764c">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d90ac5cc5695cfbf294609fe6bfd7c73"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28608-7CCC-4E22-9A80-385A6517EFF1}">
  <ds:schemaRefs>
    <ds:schemaRef ds:uri="http://schemas.microsoft.com/office/infopath/2007/PartnerControls"/>
    <ds:schemaRef ds:uri="http://schemas.openxmlformats.org/package/2006/metadata/core-properties"/>
    <ds:schemaRef ds:uri="http://www.w3.org/XML/1998/namespace"/>
    <ds:schemaRef ds:uri="http://purl.org/dc/elements/1.1/"/>
    <ds:schemaRef ds:uri="929d02b3-f3c2-44ca-b4e3-fc3bcc48869c"/>
    <ds:schemaRef ds:uri="http://schemas.microsoft.com/office/2006/documentManagement/types"/>
    <ds:schemaRef ds:uri="http://purl.org/dc/dcmitype/"/>
    <ds:schemaRef ds:uri="e5c8a867-5e9e-45bc-98fd-27960d5e5c5d"/>
    <ds:schemaRef ds:uri="http://schemas.microsoft.com/office/2006/metadata/properties"/>
    <ds:schemaRef ds:uri="http://purl.org/dc/terms/"/>
    <ds:schemaRef ds:uri="7326eb54-0917-4efa-8878-6692b34b84b2"/>
    <ds:schemaRef ds:uri="7b829dc0-3b93-4cd6-b683-15c974c1c090"/>
  </ds:schemaRefs>
</ds:datastoreItem>
</file>

<file path=customXml/itemProps2.xml><?xml version="1.0" encoding="utf-8"?>
<ds:datastoreItem xmlns:ds="http://schemas.openxmlformats.org/officeDocument/2006/customXml" ds:itemID="{27A1EF69-A58F-4462-98FA-2D7B1F217A77}">
  <ds:schemaRefs>
    <ds:schemaRef ds:uri="http://schemas.microsoft.com/sharepoint/v3/contenttype/forms"/>
  </ds:schemaRefs>
</ds:datastoreItem>
</file>

<file path=customXml/itemProps3.xml><?xml version="1.0" encoding="utf-8"?>
<ds:datastoreItem xmlns:ds="http://schemas.openxmlformats.org/officeDocument/2006/customXml" ds:itemID="{11C95641-90F0-402F-9BAB-B24831797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HOGENT</Template>
  <TotalTime>18435</TotalTime>
  <Words>2126</Words>
  <Application>Microsoft Office PowerPoint</Application>
  <PresentationFormat>Diavoorstelling (16:9)</PresentationFormat>
  <Paragraphs>297</Paragraphs>
  <Slides>25</Slides>
  <Notes>19</Notes>
  <HiddenSlides>0</HiddenSlides>
  <MMClips>0</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25</vt:i4>
      </vt:variant>
    </vt:vector>
  </HeadingPairs>
  <TitlesOfParts>
    <vt:vector size="35" baseType="lpstr">
      <vt:lpstr>Montserrat Semi</vt:lpstr>
      <vt:lpstr>Montserrat ExtraBold</vt:lpstr>
      <vt:lpstr>Calibri Light</vt:lpstr>
      <vt:lpstr>Cambria Math</vt:lpstr>
      <vt:lpstr>Times New Roman</vt:lpstr>
      <vt:lpstr>Montserrat SemiBold</vt:lpstr>
      <vt:lpstr>Arial</vt:lpstr>
      <vt:lpstr>Calibri</vt:lpstr>
      <vt:lpstr>Kantoorthema</vt:lpstr>
      <vt:lpstr>1_Kantoorthema</vt:lpstr>
      <vt:lpstr>IT Fundamentals hoofdstuk 11</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11.6. Oefeningen (vervolg) </vt:lpstr>
      <vt:lpstr>11.6. Oefeningen (vervolg) </vt:lpstr>
      <vt:lpstr>PowerPoint-presentatie</vt:lpstr>
      <vt:lpstr>PowerPoint-presentatie</vt:lpstr>
      <vt:lpstr>11.6. Oefeningen (vervolg) </vt:lpstr>
      <vt:lpstr>11.6. Oefeningen (vervolg) </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Karine Van Driessche</cp:lastModifiedBy>
  <cp:revision>125</cp:revision>
  <cp:lastPrinted>2018-07-26T13:38:51Z</cp:lastPrinted>
  <dcterms:created xsi:type="dcterms:W3CDTF">2018-08-07T08:19:18Z</dcterms:created>
  <dcterms:modified xsi:type="dcterms:W3CDTF">2023-11-27T16:37:57Z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